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67" r:id="rId3"/>
    <p:sldId id="258" r:id="rId4"/>
    <p:sldId id="273" r:id="rId5"/>
    <p:sldId id="259" r:id="rId6"/>
    <p:sldId id="260" r:id="rId7"/>
    <p:sldId id="261" r:id="rId8"/>
    <p:sldId id="262" r:id="rId9"/>
    <p:sldId id="263" r:id="rId10"/>
    <p:sldId id="264" r:id="rId11"/>
    <p:sldId id="265" r:id="rId12"/>
    <p:sldId id="266" r:id="rId13"/>
    <p:sldId id="268" r:id="rId14"/>
    <p:sldId id="274" r:id="rId15"/>
    <p:sldId id="275" r:id="rId16"/>
    <p:sldId id="276" r:id="rId17"/>
    <p:sldId id="269" r:id="rId18"/>
    <p:sldId id="270" r:id="rId19"/>
    <p:sldId id="277" r:id="rId20"/>
    <p:sldId id="271" r:id="rId21"/>
    <p:sldId id="272" r:id="rId22"/>
    <p:sldId id="278" r:id="rId23"/>
    <p:sldId id="279" r:id="rId24"/>
    <p:sldId id="280" r:id="rId25"/>
    <p:sldId id="284" r:id="rId26"/>
    <p:sldId id="285" r:id="rId27"/>
    <p:sldId id="281" r:id="rId28"/>
    <p:sldId id="282" r:id="rId29"/>
    <p:sldId id="283" r:id="rId30"/>
    <p:sldId id="286" r:id="rId31"/>
    <p:sldId id="287" r:id="rId32"/>
    <p:sldId id="294"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6" r:id="rId46"/>
    <p:sldId id="302" r:id="rId47"/>
    <p:sldId id="303" r:id="rId48"/>
    <p:sldId id="304" r:id="rId49"/>
    <p:sldId id="307" r:id="rId50"/>
    <p:sldId id="308" r:id="rId51"/>
    <p:sldId id="309" r:id="rId52"/>
    <p:sldId id="310" r:id="rId53"/>
    <p:sldId id="311" r:id="rId54"/>
    <p:sldId id="313" r:id="rId55"/>
    <p:sldId id="314" r:id="rId56"/>
    <p:sldId id="315" r:id="rId5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30F54-BF60-479C-83C2-DCC804D83767}" type="doc">
      <dgm:prSet loTypeId="urn:microsoft.com/office/officeart/2005/8/layout/radial6" loCatId="cycle" qsTypeId="urn:microsoft.com/office/officeart/2005/8/quickstyle/3d1" qsCatId="3D" csTypeId="urn:microsoft.com/office/officeart/2005/8/colors/accent2_2" csCatId="accent2" phldr="1"/>
      <dgm:spPr/>
      <dgm:t>
        <a:bodyPr/>
        <a:lstStyle/>
        <a:p>
          <a:endParaRPr lang="es-ES"/>
        </a:p>
      </dgm:t>
    </dgm:pt>
    <dgm:pt modelId="{B7E5FA49-C7A9-43F0-81A7-71DFE13E8BF2}">
      <dgm:prSet phldrT="[Texto]"/>
      <dgm:spPr/>
      <dgm:t>
        <a:bodyPr/>
        <a:lstStyle/>
        <a:p>
          <a:r>
            <a:rPr lang="es-ES" dirty="0" smtClean="0"/>
            <a:t>Sentidos del Viaje</a:t>
          </a:r>
          <a:endParaRPr lang="es-ES" dirty="0"/>
        </a:p>
      </dgm:t>
    </dgm:pt>
    <dgm:pt modelId="{36AE4517-255B-4459-A4EE-DD2AD902F343}" type="parTrans" cxnId="{979175FE-3328-44B4-A4F9-8CF8206308F5}">
      <dgm:prSet/>
      <dgm:spPr/>
      <dgm:t>
        <a:bodyPr/>
        <a:lstStyle/>
        <a:p>
          <a:endParaRPr lang="es-ES"/>
        </a:p>
      </dgm:t>
    </dgm:pt>
    <dgm:pt modelId="{30B64EB3-6977-4529-B6EE-65187093D1FE}" type="sibTrans" cxnId="{979175FE-3328-44B4-A4F9-8CF8206308F5}">
      <dgm:prSet/>
      <dgm:spPr/>
      <dgm:t>
        <a:bodyPr/>
        <a:lstStyle/>
        <a:p>
          <a:endParaRPr lang="es-ES"/>
        </a:p>
      </dgm:t>
    </dgm:pt>
    <dgm:pt modelId="{891F2FB5-8B19-4B6C-8897-AA91DA0AC4D5}">
      <dgm:prSet phldrT="[Texto]" custT="1"/>
      <dgm:spPr/>
      <dgm:t>
        <a:bodyPr/>
        <a:lstStyle/>
        <a:p>
          <a:r>
            <a:rPr lang="es-ES" sz="1800" dirty="0" smtClean="0"/>
            <a:t>Verdad</a:t>
          </a:r>
          <a:endParaRPr lang="es-ES" sz="1800" dirty="0"/>
        </a:p>
      </dgm:t>
    </dgm:pt>
    <dgm:pt modelId="{D0360C21-1153-4A39-8FD9-B09A5EF53071}" type="parTrans" cxnId="{9CED0C05-9D1D-4B95-BD7C-7236C0A8D4A6}">
      <dgm:prSet/>
      <dgm:spPr/>
      <dgm:t>
        <a:bodyPr/>
        <a:lstStyle/>
        <a:p>
          <a:endParaRPr lang="es-ES"/>
        </a:p>
      </dgm:t>
    </dgm:pt>
    <dgm:pt modelId="{9943146A-467B-46DB-A190-5BE9C47A584D}" type="sibTrans" cxnId="{9CED0C05-9D1D-4B95-BD7C-7236C0A8D4A6}">
      <dgm:prSet/>
      <dgm:spPr/>
      <dgm:t>
        <a:bodyPr/>
        <a:lstStyle/>
        <a:p>
          <a:endParaRPr lang="es-ES" dirty="0"/>
        </a:p>
      </dgm:t>
    </dgm:pt>
    <dgm:pt modelId="{FCFF760C-9E84-4EC5-8E9C-A555F0C66FD7}">
      <dgm:prSet phldrT="[Texto]" custT="1"/>
      <dgm:spPr/>
      <dgm:t>
        <a:bodyPr/>
        <a:lstStyle/>
        <a:p>
          <a:r>
            <a:rPr lang="es-ES" sz="1600" dirty="0" smtClean="0"/>
            <a:t>Felicidad</a:t>
          </a:r>
          <a:r>
            <a:rPr lang="es-ES" sz="1200" dirty="0" smtClean="0"/>
            <a:t> </a:t>
          </a:r>
          <a:endParaRPr lang="es-ES" sz="1200" dirty="0"/>
        </a:p>
      </dgm:t>
    </dgm:pt>
    <dgm:pt modelId="{28496059-4C09-48D3-9B29-436A0969521A}" type="parTrans" cxnId="{4A02C425-E556-4DF1-82E1-ABD135A3F0A6}">
      <dgm:prSet/>
      <dgm:spPr/>
      <dgm:t>
        <a:bodyPr/>
        <a:lstStyle/>
        <a:p>
          <a:endParaRPr lang="es-ES"/>
        </a:p>
      </dgm:t>
    </dgm:pt>
    <dgm:pt modelId="{18A2F085-554F-441C-B37A-ABB2109520C8}" type="sibTrans" cxnId="{4A02C425-E556-4DF1-82E1-ABD135A3F0A6}">
      <dgm:prSet/>
      <dgm:spPr/>
      <dgm:t>
        <a:bodyPr/>
        <a:lstStyle/>
        <a:p>
          <a:endParaRPr lang="es-ES" dirty="0"/>
        </a:p>
      </dgm:t>
    </dgm:pt>
    <dgm:pt modelId="{B86E9270-821C-4454-A74F-F47BD7FD624F}">
      <dgm:prSet phldrT="[Texto]" custT="1"/>
      <dgm:spPr/>
      <dgm:t>
        <a:bodyPr/>
        <a:lstStyle/>
        <a:p>
          <a:r>
            <a:rPr lang="es-ES" sz="1600" dirty="0" err="1" smtClean="0"/>
            <a:t>Inmorta-lidad</a:t>
          </a:r>
          <a:r>
            <a:rPr lang="es-ES" sz="1200" dirty="0" smtClean="0"/>
            <a:t> </a:t>
          </a:r>
          <a:endParaRPr lang="es-ES" sz="1200" dirty="0"/>
        </a:p>
      </dgm:t>
    </dgm:pt>
    <dgm:pt modelId="{66F5464A-6340-4A75-86FC-D2341B6732F9}" type="parTrans" cxnId="{1C00B3BE-24F9-46D4-B22A-B81F620117C9}">
      <dgm:prSet/>
      <dgm:spPr/>
      <dgm:t>
        <a:bodyPr/>
        <a:lstStyle/>
        <a:p>
          <a:endParaRPr lang="es-ES"/>
        </a:p>
      </dgm:t>
    </dgm:pt>
    <dgm:pt modelId="{B09C8D72-E78C-481F-AEC9-FE8B9EFA5616}" type="sibTrans" cxnId="{1C00B3BE-24F9-46D4-B22A-B81F620117C9}">
      <dgm:prSet/>
      <dgm:spPr/>
      <dgm:t>
        <a:bodyPr/>
        <a:lstStyle/>
        <a:p>
          <a:endParaRPr lang="es-ES" dirty="0"/>
        </a:p>
      </dgm:t>
    </dgm:pt>
    <dgm:pt modelId="{52DD4F7B-1397-47CA-9C9F-0EA0880C33FC}">
      <dgm:prSet phldrT="[Texto]" custT="1"/>
      <dgm:spPr/>
      <dgm:t>
        <a:bodyPr/>
        <a:lstStyle/>
        <a:p>
          <a:r>
            <a:rPr lang="es-ES" sz="1400" dirty="0" smtClean="0"/>
            <a:t>Tierra Prometida</a:t>
          </a:r>
          <a:endParaRPr lang="es-ES" sz="1400" dirty="0"/>
        </a:p>
      </dgm:t>
    </dgm:pt>
    <dgm:pt modelId="{1FA14CD0-78F0-4A04-8D58-45CC608A7121}" type="parTrans" cxnId="{823482C1-D461-42D6-8C6B-2DE6BF929BA4}">
      <dgm:prSet/>
      <dgm:spPr/>
      <dgm:t>
        <a:bodyPr/>
        <a:lstStyle/>
        <a:p>
          <a:endParaRPr lang="es-ES"/>
        </a:p>
      </dgm:t>
    </dgm:pt>
    <dgm:pt modelId="{3622F994-5928-4666-9068-67B9A8C3B87A}" type="sibTrans" cxnId="{823482C1-D461-42D6-8C6B-2DE6BF929BA4}">
      <dgm:prSet/>
      <dgm:spPr/>
      <dgm:t>
        <a:bodyPr/>
        <a:lstStyle/>
        <a:p>
          <a:endParaRPr lang="es-ES" dirty="0"/>
        </a:p>
      </dgm:t>
    </dgm:pt>
    <dgm:pt modelId="{738F5CBE-5F1C-4AD2-8892-94BF80F17363}">
      <dgm:prSet phldrT="[Texto]"/>
      <dgm:spPr/>
      <dgm:t>
        <a:bodyPr/>
        <a:lstStyle/>
        <a:p>
          <a:r>
            <a:rPr lang="es-ES" dirty="0" smtClean="0"/>
            <a:t>Infierno </a:t>
          </a:r>
          <a:endParaRPr lang="es-ES" dirty="0"/>
        </a:p>
      </dgm:t>
    </dgm:pt>
    <dgm:pt modelId="{1B95A6C7-5B76-462A-B74C-CB6D9D74ABC5}" type="parTrans" cxnId="{A91F03E6-467C-4139-B548-82E6CE82BCD0}">
      <dgm:prSet/>
      <dgm:spPr/>
      <dgm:t>
        <a:bodyPr/>
        <a:lstStyle/>
        <a:p>
          <a:endParaRPr lang="es-ES"/>
        </a:p>
      </dgm:t>
    </dgm:pt>
    <dgm:pt modelId="{F3AEBDF4-2C56-4B20-8D6E-A0FAFA7DB230}" type="sibTrans" cxnId="{A91F03E6-467C-4139-B548-82E6CE82BCD0}">
      <dgm:prSet/>
      <dgm:spPr/>
      <dgm:t>
        <a:bodyPr/>
        <a:lstStyle/>
        <a:p>
          <a:endParaRPr lang="es-ES" dirty="0"/>
        </a:p>
      </dgm:t>
    </dgm:pt>
    <dgm:pt modelId="{17B8FD51-81FC-41EE-A451-A8A25BD8FC95}">
      <dgm:prSet phldrT="[Texto]"/>
      <dgm:spPr/>
      <dgm:t>
        <a:bodyPr/>
        <a:lstStyle/>
        <a:p>
          <a:r>
            <a:rPr lang="es-ES" dirty="0" smtClean="0"/>
            <a:t>Muerte</a:t>
          </a:r>
          <a:endParaRPr lang="es-ES" dirty="0"/>
        </a:p>
      </dgm:t>
    </dgm:pt>
    <dgm:pt modelId="{59B464C3-D781-4C5D-8CD2-33A4BD56462E}" type="parTrans" cxnId="{B98D0902-7483-4BED-8F1B-0C09C5636805}">
      <dgm:prSet/>
      <dgm:spPr/>
      <dgm:t>
        <a:bodyPr/>
        <a:lstStyle/>
        <a:p>
          <a:endParaRPr lang="es-ES"/>
        </a:p>
      </dgm:t>
    </dgm:pt>
    <dgm:pt modelId="{3B751C99-0122-43B1-B4F4-DD6C0AFC2CC9}" type="sibTrans" cxnId="{B98D0902-7483-4BED-8F1B-0C09C5636805}">
      <dgm:prSet/>
      <dgm:spPr/>
      <dgm:t>
        <a:bodyPr/>
        <a:lstStyle/>
        <a:p>
          <a:endParaRPr lang="es-ES" dirty="0"/>
        </a:p>
      </dgm:t>
    </dgm:pt>
    <dgm:pt modelId="{131F155F-1252-44AA-851C-9CA7C5D638E7}">
      <dgm:prSet phldrT="[Texto]" custT="1"/>
      <dgm:spPr/>
      <dgm:t>
        <a:bodyPr/>
        <a:lstStyle/>
        <a:p>
          <a:r>
            <a:rPr lang="es-ES" sz="1800" dirty="0" smtClean="0"/>
            <a:t>Visión y Crítica Social</a:t>
          </a:r>
          <a:endParaRPr lang="es-ES" sz="1800" dirty="0"/>
        </a:p>
      </dgm:t>
    </dgm:pt>
    <dgm:pt modelId="{80AAE0E3-802C-4B4E-82FD-514180F602CE}" type="parTrans" cxnId="{FDFF8D62-FC70-4C8D-979C-855341E955D3}">
      <dgm:prSet/>
      <dgm:spPr/>
      <dgm:t>
        <a:bodyPr/>
        <a:lstStyle/>
        <a:p>
          <a:endParaRPr lang="es-ES"/>
        </a:p>
      </dgm:t>
    </dgm:pt>
    <dgm:pt modelId="{738AFD9A-DFF6-4A7E-8C2F-9399BF4137DD}" type="sibTrans" cxnId="{FDFF8D62-FC70-4C8D-979C-855341E955D3}">
      <dgm:prSet/>
      <dgm:spPr/>
      <dgm:t>
        <a:bodyPr/>
        <a:lstStyle/>
        <a:p>
          <a:endParaRPr lang="es-ES" dirty="0"/>
        </a:p>
      </dgm:t>
    </dgm:pt>
    <dgm:pt modelId="{79D4A94B-8338-4CEE-81F4-639BFC82CCD7}">
      <dgm:prSet phldrT="[Texto]" custT="1"/>
      <dgm:spPr/>
      <dgm:t>
        <a:bodyPr/>
        <a:lstStyle/>
        <a:p>
          <a:r>
            <a:rPr lang="es-ES" sz="1800" dirty="0" smtClean="0"/>
            <a:t>Diversos lugares</a:t>
          </a:r>
          <a:endParaRPr lang="es-ES" sz="1800" dirty="0"/>
        </a:p>
      </dgm:t>
    </dgm:pt>
    <dgm:pt modelId="{3B3A1D85-DD54-4DB4-81F6-8E0CF18733A4}" type="parTrans" cxnId="{B7C6FCAE-9D3C-4C56-96F7-5C760FD0D838}">
      <dgm:prSet/>
      <dgm:spPr/>
      <dgm:t>
        <a:bodyPr/>
        <a:lstStyle/>
        <a:p>
          <a:endParaRPr lang="es-ES"/>
        </a:p>
      </dgm:t>
    </dgm:pt>
    <dgm:pt modelId="{8191054A-9295-41A7-98AF-750540EEB373}" type="sibTrans" cxnId="{B7C6FCAE-9D3C-4C56-96F7-5C760FD0D838}">
      <dgm:prSet/>
      <dgm:spPr/>
      <dgm:t>
        <a:bodyPr/>
        <a:lstStyle/>
        <a:p>
          <a:endParaRPr lang="es-ES" dirty="0"/>
        </a:p>
      </dgm:t>
    </dgm:pt>
    <dgm:pt modelId="{15225E38-214F-400A-9C94-EA0DE2F34E6A}" type="pres">
      <dgm:prSet presAssocID="{68C30F54-BF60-479C-83C2-DCC804D83767}" presName="Name0" presStyleCnt="0">
        <dgm:presLayoutVars>
          <dgm:chMax val="1"/>
          <dgm:dir/>
          <dgm:animLvl val="ctr"/>
          <dgm:resizeHandles val="exact"/>
        </dgm:presLayoutVars>
      </dgm:prSet>
      <dgm:spPr/>
      <dgm:t>
        <a:bodyPr/>
        <a:lstStyle/>
        <a:p>
          <a:endParaRPr lang="es-ES"/>
        </a:p>
      </dgm:t>
    </dgm:pt>
    <dgm:pt modelId="{F5B564E8-B2B8-497E-8078-CC557B34DEB8}" type="pres">
      <dgm:prSet presAssocID="{B7E5FA49-C7A9-43F0-81A7-71DFE13E8BF2}" presName="centerShape" presStyleLbl="node0" presStyleIdx="0" presStyleCnt="1"/>
      <dgm:spPr/>
      <dgm:t>
        <a:bodyPr/>
        <a:lstStyle/>
        <a:p>
          <a:endParaRPr lang="es-ES"/>
        </a:p>
      </dgm:t>
    </dgm:pt>
    <dgm:pt modelId="{547C4E7F-574F-499C-AAB7-2565D6AB531F}" type="pres">
      <dgm:prSet presAssocID="{891F2FB5-8B19-4B6C-8897-AA91DA0AC4D5}" presName="node" presStyleLbl="node1" presStyleIdx="0" presStyleCnt="8">
        <dgm:presLayoutVars>
          <dgm:bulletEnabled val="1"/>
        </dgm:presLayoutVars>
      </dgm:prSet>
      <dgm:spPr/>
      <dgm:t>
        <a:bodyPr/>
        <a:lstStyle/>
        <a:p>
          <a:endParaRPr lang="es-ES"/>
        </a:p>
      </dgm:t>
    </dgm:pt>
    <dgm:pt modelId="{DE063739-3356-460B-9EFA-3ED0D6818356}" type="pres">
      <dgm:prSet presAssocID="{891F2FB5-8B19-4B6C-8897-AA91DA0AC4D5}" presName="dummy" presStyleCnt="0"/>
      <dgm:spPr/>
    </dgm:pt>
    <dgm:pt modelId="{DA78F74E-EA58-4499-9E99-1CF3E3140C85}" type="pres">
      <dgm:prSet presAssocID="{9943146A-467B-46DB-A190-5BE9C47A584D}" presName="sibTrans" presStyleLbl="sibTrans2D1" presStyleIdx="0" presStyleCnt="8"/>
      <dgm:spPr/>
      <dgm:t>
        <a:bodyPr/>
        <a:lstStyle/>
        <a:p>
          <a:endParaRPr lang="es-ES"/>
        </a:p>
      </dgm:t>
    </dgm:pt>
    <dgm:pt modelId="{09AC2D1D-4DBE-49B9-89E2-50F285B366F1}" type="pres">
      <dgm:prSet presAssocID="{FCFF760C-9E84-4EC5-8E9C-A555F0C66FD7}" presName="node" presStyleLbl="node1" presStyleIdx="1" presStyleCnt="8">
        <dgm:presLayoutVars>
          <dgm:bulletEnabled val="1"/>
        </dgm:presLayoutVars>
      </dgm:prSet>
      <dgm:spPr/>
      <dgm:t>
        <a:bodyPr/>
        <a:lstStyle/>
        <a:p>
          <a:endParaRPr lang="es-ES"/>
        </a:p>
      </dgm:t>
    </dgm:pt>
    <dgm:pt modelId="{C2D10FAE-9BF2-4FEC-BE5C-4AB60DA84AB7}" type="pres">
      <dgm:prSet presAssocID="{FCFF760C-9E84-4EC5-8E9C-A555F0C66FD7}" presName="dummy" presStyleCnt="0"/>
      <dgm:spPr/>
    </dgm:pt>
    <dgm:pt modelId="{DCDCE8F7-0019-4500-956A-25F37909DCEC}" type="pres">
      <dgm:prSet presAssocID="{18A2F085-554F-441C-B37A-ABB2109520C8}" presName="sibTrans" presStyleLbl="sibTrans2D1" presStyleIdx="1" presStyleCnt="8"/>
      <dgm:spPr/>
      <dgm:t>
        <a:bodyPr/>
        <a:lstStyle/>
        <a:p>
          <a:endParaRPr lang="es-ES"/>
        </a:p>
      </dgm:t>
    </dgm:pt>
    <dgm:pt modelId="{3C3F3A61-08A0-469B-AA7C-BC184F8B6F92}" type="pres">
      <dgm:prSet presAssocID="{B86E9270-821C-4454-A74F-F47BD7FD624F}" presName="node" presStyleLbl="node1" presStyleIdx="2" presStyleCnt="8">
        <dgm:presLayoutVars>
          <dgm:bulletEnabled val="1"/>
        </dgm:presLayoutVars>
      </dgm:prSet>
      <dgm:spPr/>
      <dgm:t>
        <a:bodyPr/>
        <a:lstStyle/>
        <a:p>
          <a:endParaRPr lang="es-ES"/>
        </a:p>
      </dgm:t>
    </dgm:pt>
    <dgm:pt modelId="{AC965323-BCA4-4F60-99F5-CDDC9177FC09}" type="pres">
      <dgm:prSet presAssocID="{B86E9270-821C-4454-A74F-F47BD7FD624F}" presName="dummy" presStyleCnt="0"/>
      <dgm:spPr/>
    </dgm:pt>
    <dgm:pt modelId="{424AA80C-76A0-4E78-910F-ACCA7296F9E1}" type="pres">
      <dgm:prSet presAssocID="{B09C8D72-E78C-481F-AEC9-FE8B9EFA5616}" presName="sibTrans" presStyleLbl="sibTrans2D1" presStyleIdx="2" presStyleCnt="8"/>
      <dgm:spPr/>
      <dgm:t>
        <a:bodyPr/>
        <a:lstStyle/>
        <a:p>
          <a:endParaRPr lang="es-ES"/>
        </a:p>
      </dgm:t>
    </dgm:pt>
    <dgm:pt modelId="{43FE8C96-E787-4154-B977-67B5BCEF9445}" type="pres">
      <dgm:prSet presAssocID="{52DD4F7B-1397-47CA-9C9F-0EA0880C33FC}" presName="node" presStyleLbl="node1" presStyleIdx="3" presStyleCnt="8">
        <dgm:presLayoutVars>
          <dgm:bulletEnabled val="1"/>
        </dgm:presLayoutVars>
      </dgm:prSet>
      <dgm:spPr/>
      <dgm:t>
        <a:bodyPr/>
        <a:lstStyle/>
        <a:p>
          <a:endParaRPr lang="es-ES"/>
        </a:p>
      </dgm:t>
    </dgm:pt>
    <dgm:pt modelId="{896E5A45-C654-4093-A90C-631D1BDD970A}" type="pres">
      <dgm:prSet presAssocID="{52DD4F7B-1397-47CA-9C9F-0EA0880C33FC}" presName="dummy" presStyleCnt="0"/>
      <dgm:spPr/>
    </dgm:pt>
    <dgm:pt modelId="{5D57A4E3-76D3-4489-AF3A-5366A2D16A18}" type="pres">
      <dgm:prSet presAssocID="{3622F994-5928-4666-9068-67B9A8C3B87A}" presName="sibTrans" presStyleLbl="sibTrans2D1" presStyleIdx="3" presStyleCnt="8"/>
      <dgm:spPr/>
      <dgm:t>
        <a:bodyPr/>
        <a:lstStyle/>
        <a:p>
          <a:endParaRPr lang="es-ES"/>
        </a:p>
      </dgm:t>
    </dgm:pt>
    <dgm:pt modelId="{D1E58A4D-DFF7-4295-81BE-CD75AC2A3F28}" type="pres">
      <dgm:prSet presAssocID="{738F5CBE-5F1C-4AD2-8892-94BF80F17363}" presName="node" presStyleLbl="node1" presStyleIdx="4" presStyleCnt="8">
        <dgm:presLayoutVars>
          <dgm:bulletEnabled val="1"/>
        </dgm:presLayoutVars>
      </dgm:prSet>
      <dgm:spPr/>
      <dgm:t>
        <a:bodyPr/>
        <a:lstStyle/>
        <a:p>
          <a:endParaRPr lang="es-ES"/>
        </a:p>
      </dgm:t>
    </dgm:pt>
    <dgm:pt modelId="{C125BA88-A438-451F-B638-DB2AC1A98EAF}" type="pres">
      <dgm:prSet presAssocID="{738F5CBE-5F1C-4AD2-8892-94BF80F17363}" presName="dummy" presStyleCnt="0"/>
      <dgm:spPr/>
    </dgm:pt>
    <dgm:pt modelId="{F72E03FE-5DCF-4CDB-9B55-B8308EF477E3}" type="pres">
      <dgm:prSet presAssocID="{F3AEBDF4-2C56-4B20-8D6E-A0FAFA7DB230}" presName="sibTrans" presStyleLbl="sibTrans2D1" presStyleIdx="4" presStyleCnt="8"/>
      <dgm:spPr/>
      <dgm:t>
        <a:bodyPr/>
        <a:lstStyle/>
        <a:p>
          <a:endParaRPr lang="es-ES"/>
        </a:p>
      </dgm:t>
    </dgm:pt>
    <dgm:pt modelId="{385970AD-5A5F-4B0D-B1AB-85D363E23016}" type="pres">
      <dgm:prSet presAssocID="{17B8FD51-81FC-41EE-A451-A8A25BD8FC95}" presName="node" presStyleLbl="node1" presStyleIdx="5" presStyleCnt="8">
        <dgm:presLayoutVars>
          <dgm:bulletEnabled val="1"/>
        </dgm:presLayoutVars>
      </dgm:prSet>
      <dgm:spPr/>
      <dgm:t>
        <a:bodyPr/>
        <a:lstStyle/>
        <a:p>
          <a:endParaRPr lang="es-ES"/>
        </a:p>
      </dgm:t>
    </dgm:pt>
    <dgm:pt modelId="{4B7E70EA-44D4-4F57-9E28-3E2A041DB5D9}" type="pres">
      <dgm:prSet presAssocID="{17B8FD51-81FC-41EE-A451-A8A25BD8FC95}" presName="dummy" presStyleCnt="0"/>
      <dgm:spPr/>
    </dgm:pt>
    <dgm:pt modelId="{1893B13E-1549-49C6-8BB3-0818FDEE8B4A}" type="pres">
      <dgm:prSet presAssocID="{3B751C99-0122-43B1-B4F4-DD6C0AFC2CC9}" presName="sibTrans" presStyleLbl="sibTrans2D1" presStyleIdx="5" presStyleCnt="8"/>
      <dgm:spPr/>
      <dgm:t>
        <a:bodyPr/>
        <a:lstStyle/>
        <a:p>
          <a:endParaRPr lang="es-ES"/>
        </a:p>
      </dgm:t>
    </dgm:pt>
    <dgm:pt modelId="{7A035AE6-A27E-4D37-B63E-FDBAEFF3D791}" type="pres">
      <dgm:prSet presAssocID="{131F155F-1252-44AA-851C-9CA7C5D638E7}" presName="node" presStyleLbl="node1" presStyleIdx="6" presStyleCnt="8">
        <dgm:presLayoutVars>
          <dgm:bulletEnabled val="1"/>
        </dgm:presLayoutVars>
      </dgm:prSet>
      <dgm:spPr/>
      <dgm:t>
        <a:bodyPr/>
        <a:lstStyle/>
        <a:p>
          <a:endParaRPr lang="es-ES"/>
        </a:p>
      </dgm:t>
    </dgm:pt>
    <dgm:pt modelId="{6BFD445D-C750-4285-B45B-26A93DFA8973}" type="pres">
      <dgm:prSet presAssocID="{131F155F-1252-44AA-851C-9CA7C5D638E7}" presName="dummy" presStyleCnt="0"/>
      <dgm:spPr/>
    </dgm:pt>
    <dgm:pt modelId="{48F0D6DF-A304-457F-A6B0-D4522199B20D}" type="pres">
      <dgm:prSet presAssocID="{738AFD9A-DFF6-4A7E-8C2F-9399BF4137DD}" presName="sibTrans" presStyleLbl="sibTrans2D1" presStyleIdx="6" presStyleCnt="8"/>
      <dgm:spPr/>
      <dgm:t>
        <a:bodyPr/>
        <a:lstStyle/>
        <a:p>
          <a:endParaRPr lang="es-ES"/>
        </a:p>
      </dgm:t>
    </dgm:pt>
    <dgm:pt modelId="{20AB9F4D-8557-426D-AAD0-E2A46B5D11FC}" type="pres">
      <dgm:prSet presAssocID="{79D4A94B-8338-4CEE-81F4-639BFC82CCD7}" presName="node" presStyleLbl="node1" presStyleIdx="7" presStyleCnt="8">
        <dgm:presLayoutVars>
          <dgm:bulletEnabled val="1"/>
        </dgm:presLayoutVars>
      </dgm:prSet>
      <dgm:spPr/>
      <dgm:t>
        <a:bodyPr/>
        <a:lstStyle/>
        <a:p>
          <a:endParaRPr lang="es-ES"/>
        </a:p>
      </dgm:t>
    </dgm:pt>
    <dgm:pt modelId="{3ECD9654-4698-4B93-BEA3-8A35AAE11086}" type="pres">
      <dgm:prSet presAssocID="{79D4A94B-8338-4CEE-81F4-639BFC82CCD7}" presName="dummy" presStyleCnt="0"/>
      <dgm:spPr/>
    </dgm:pt>
    <dgm:pt modelId="{7A9F43A7-9CE3-4AC5-83F1-1819B6C4380D}" type="pres">
      <dgm:prSet presAssocID="{8191054A-9295-41A7-98AF-750540EEB373}" presName="sibTrans" presStyleLbl="sibTrans2D1" presStyleIdx="7" presStyleCnt="8"/>
      <dgm:spPr/>
      <dgm:t>
        <a:bodyPr/>
        <a:lstStyle/>
        <a:p>
          <a:endParaRPr lang="es-ES"/>
        </a:p>
      </dgm:t>
    </dgm:pt>
  </dgm:ptLst>
  <dgm:cxnLst>
    <dgm:cxn modelId="{823482C1-D461-42D6-8C6B-2DE6BF929BA4}" srcId="{B7E5FA49-C7A9-43F0-81A7-71DFE13E8BF2}" destId="{52DD4F7B-1397-47CA-9C9F-0EA0880C33FC}" srcOrd="3" destOrd="0" parTransId="{1FA14CD0-78F0-4A04-8D58-45CC608A7121}" sibTransId="{3622F994-5928-4666-9068-67B9A8C3B87A}"/>
    <dgm:cxn modelId="{93560E7B-6666-4113-89B7-ECE8F12B145C}" type="presOf" srcId="{FCFF760C-9E84-4EC5-8E9C-A555F0C66FD7}" destId="{09AC2D1D-4DBE-49B9-89E2-50F285B366F1}" srcOrd="0" destOrd="0" presId="urn:microsoft.com/office/officeart/2005/8/layout/radial6"/>
    <dgm:cxn modelId="{64E25953-B0AC-4FE3-8A13-9B5A9213746A}" type="presOf" srcId="{17B8FD51-81FC-41EE-A451-A8A25BD8FC95}" destId="{385970AD-5A5F-4B0D-B1AB-85D363E23016}" srcOrd="0" destOrd="0" presId="urn:microsoft.com/office/officeart/2005/8/layout/radial6"/>
    <dgm:cxn modelId="{52E57D24-D942-4D69-B0EB-120CEE90F45F}" type="presOf" srcId="{3B751C99-0122-43B1-B4F4-DD6C0AFC2CC9}" destId="{1893B13E-1549-49C6-8BB3-0818FDEE8B4A}" srcOrd="0" destOrd="0" presId="urn:microsoft.com/office/officeart/2005/8/layout/radial6"/>
    <dgm:cxn modelId="{94D69666-62F6-4D7F-BAAD-8B163B963C43}" type="presOf" srcId="{891F2FB5-8B19-4B6C-8897-AA91DA0AC4D5}" destId="{547C4E7F-574F-499C-AAB7-2565D6AB531F}" srcOrd="0" destOrd="0" presId="urn:microsoft.com/office/officeart/2005/8/layout/radial6"/>
    <dgm:cxn modelId="{05EDD377-0C18-4D96-907A-2C9E07010967}" type="presOf" srcId="{8191054A-9295-41A7-98AF-750540EEB373}" destId="{7A9F43A7-9CE3-4AC5-83F1-1819B6C4380D}" srcOrd="0" destOrd="0" presId="urn:microsoft.com/office/officeart/2005/8/layout/radial6"/>
    <dgm:cxn modelId="{B7C6FCAE-9D3C-4C56-96F7-5C760FD0D838}" srcId="{B7E5FA49-C7A9-43F0-81A7-71DFE13E8BF2}" destId="{79D4A94B-8338-4CEE-81F4-639BFC82CCD7}" srcOrd="7" destOrd="0" parTransId="{3B3A1D85-DD54-4DB4-81F6-8E0CF18733A4}" sibTransId="{8191054A-9295-41A7-98AF-750540EEB373}"/>
    <dgm:cxn modelId="{61960E40-834C-4B4D-B7DA-9CA4A397FC1B}" type="presOf" srcId="{9943146A-467B-46DB-A190-5BE9C47A584D}" destId="{DA78F74E-EA58-4499-9E99-1CF3E3140C85}" srcOrd="0" destOrd="0" presId="urn:microsoft.com/office/officeart/2005/8/layout/radial6"/>
    <dgm:cxn modelId="{A91F03E6-467C-4139-B548-82E6CE82BCD0}" srcId="{B7E5FA49-C7A9-43F0-81A7-71DFE13E8BF2}" destId="{738F5CBE-5F1C-4AD2-8892-94BF80F17363}" srcOrd="4" destOrd="0" parTransId="{1B95A6C7-5B76-462A-B74C-CB6D9D74ABC5}" sibTransId="{F3AEBDF4-2C56-4B20-8D6E-A0FAFA7DB230}"/>
    <dgm:cxn modelId="{FDFF8D62-FC70-4C8D-979C-855341E955D3}" srcId="{B7E5FA49-C7A9-43F0-81A7-71DFE13E8BF2}" destId="{131F155F-1252-44AA-851C-9CA7C5D638E7}" srcOrd="6" destOrd="0" parTransId="{80AAE0E3-802C-4B4E-82FD-514180F602CE}" sibTransId="{738AFD9A-DFF6-4A7E-8C2F-9399BF4137DD}"/>
    <dgm:cxn modelId="{4F91E5A8-E8A9-4989-87F1-B568BC13BDFD}" type="presOf" srcId="{18A2F085-554F-441C-B37A-ABB2109520C8}" destId="{DCDCE8F7-0019-4500-956A-25F37909DCEC}" srcOrd="0" destOrd="0" presId="urn:microsoft.com/office/officeart/2005/8/layout/radial6"/>
    <dgm:cxn modelId="{9CED0C05-9D1D-4B95-BD7C-7236C0A8D4A6}" srcId="{B7E5FA49-C7A9-43F0-81A7-71DFE13E8BF2}" destId="{891F2FB5-8B19-4B6C-8897-AA91DA0AC4D5}" srcOrd="0" destOrd="0" parTransId="{D0360C21-1153-4A39-8FD9-B09A5EF53071}" sibTransId="{9943146A-467B-46DB-A190-5BE9C47A584D}"/>
    <dgm:cxn modelId="{6AD766C9-062A-4A82-91E2-62E331F454ED}" type="presOf" srcId="{79D4A94B-8338-4CEE-81F4-639BFC82CCD7}" destId="{20AB9F4D-8557-426D-AAD0-E2A46B5D11FC}" srcOrd="0" destOrd="0" presId="urn:microsoft.com/office/officeart/2005/8/layout/radial6"/>
    <dgm:cxn modelId="{1C00B3BE-24F9-46D4-B22A-B81F620117C9}" srcId="{B7E5FA49-C7A9-43F0-81A7-71DFE13E8BF2}" destId="{B86E9270-821C-4454-A74F-F47BD7FD624F}" srcOrd="2" destOrd="0" parTransId="{66F5464A-6340-4A75-86FC-D2341B6732F9}" sibTransId="{B09C8D72-E78C-481F-AEC9-FE8B9EFA5616}"/>
    <dgm:cxn modelId="{4A02C425-E556-4DF1-82E1-ABD135A3F0A6}" srcId="{B7E5FA49-C7A9-43F0-81A7-71DFE13E8BF2}" destId="{FCFF760C-9E84-4EC5-8E9C-A555F0C66FD7}" srcOrd="1" destOrd="0" parTransId="{28496059-4C09-48D3-9B29-436A0969521A}" sibTransId="{18A2F085-554F-441C-B37A-ABB2109520C8}"/>
    <dgm:cxn modelId="{806F809F-8714-4ED2-A34D-13A25EEB29B0}" type="presOf" srcId="{B09C8D72-E78C-481F-AEC9-FE8B9EFA5616}" destId="{424AA80C-76A0-4E78-910F-ACCA7296F9E1}" srcOrd="0" destOrd="0" presId="urn:microsoft.com/office/officeart/2005/8/layout/radial6"/>
    <dgm:cxn modelId="{979175FE-3328-44B4-A4F9-8CF8206308F5}" srcId="{68C30F54-BF60-479C-83C2-DCC804D83767}" destId="{B7E5FA49-C7A9-43F0-81A7-71DFE13E8BF2}" srcOrd="0" destOrd="0" parTransId="{36AE4517-255B-4459-A4EE-DD2AD902F343}" sibTransId="{30B64EB3-6977-4529-B6EE-65187093D1FE}"/>
    <dgm:cxn modelId="{D6E04C88-5F94-4A67-A712-6BD21042A3CD}" type="presOf" srcId="{3622F994-5928-4666-9068-67B9A8C3B87A}" destId="{5D57A4E3-76D3-4489-AF3A-5366A2D16A18}" srcOrd="0" destOrd="0" presId="urn:microsoft.com/office/officeart/2005/8/layout/radial6"/>
    <dgm:cxn modelId="{AE47021B-FD1A-4D4F-8B2C-DA6EA5062606}" type="presOf" srcId="{F3AEBDF4-2C56-4B20-8D6E-A0FAFA7DB230}" destId="{F72E03FE-5DCF-4CDB-9B55-B8308EF477E3}" srcOrd="0" destOrd="0" presId="urn:microsoft.com/office/officeart/2005/8/layout/radial6"/>
    <dgm:cxn modelId="{B98D0902-7483-4BED-8F1B-0C09C5636805}" srcId="{B7E5FA49-C7A9-43F0-81A7-71DFE13E8BF2}" destId="{17B8FD51-81FC-41EE-A451-A8A25BD8FC95}" srcOrd="5" destOrd="0" parTransId="{59B464C3-D781-4C5D-8CD2-33A4BD56462E}" sibTransId="{3B751C99-0122-43B1-B4F4-DD6C0AFC2CC9}"/>
    <dgm:cxn modelId="{A0DF0EC0-F178-491C-9FDD-37B76B1C8531}" type="presOf" srcId="{738AFD9A-DFF6-4A7E-8C2F-9399BF4137DD}" destId="{48F0D6DF-A304-457F-A6B0-D4522199B20D}" srcOrd="0" destOrd="0" presId="urn:microsoft.com/office/officeart/2005/8/layout/radial6"/>
    <dgm:cxn modelId="{FDD71837-6770-4E0A-8F34-71A07C2FB114}" type="presOf" srcId="{131F155F-1252-44AA-851C-9CA7C5D638E7}" destId="{7A035AE6-A27E-4D37-B63E-FDBAEFF3D791}" srcOrd="0" destOrd="0" presId="urn:microsoft.com/office/officeart/2005/8/layout/radial6"/>
    <dgm:cxn modelId="{C1FDF926-4C33-4FEA-8D44-BF356AF37F8D}" type="presOf" srcId="{52DD4F7B-1397-47CA-9C9F-0EA0880C33FC}" destId="{43FE8C96-E787-4154-B977-67B5BCEF9445}" srcOrd="0" destOrd="0" presId="urn:microsoft.com/office/officeart/2005/8/layout/radial6"/>
    <dgm:cxn modelId="{CBDD554E-AA80-4032-859D-9BE85B31B6C0}" type="presOf" srcId="{738F5CBE-5F1C-4AD2-8892-94BF80F17363}" destId="{D1E58A4D-DFF7-4295-81BE-CD75AC2A3F28}" srcOrd="0" destOrd="0" presId="urn:microsoft.com/office/officeart/2005/8/layout/radial6"/>
    <dgm:cxn modelId="{2A2DA44F-E2DC-498F-8337-79B7256565B0}" type="presOf" srcId="{B86E9270-821C-4454-A74F-F47BD7FD624F}" destId="{3C3F3A61-08A0-469B-AA7C-BC184F8B6F92}" srcOrd="0" destOrd="0" presId="urn:microsoft.com/office/officeart/2005/8/layout/radial6"/>
    <dgm:cxn modelId="{65B4C2AF-A31D-453B-A669-9705F15973A9}" type="presOf" srcId="{68C30F54-BF60-479C-83C2-DCC804D83767}" destId="{15225E38-214F-400A-9C94-EA0DE2F34E6A}" srcOrd="0" destOrd="0" presId="urn:microsoft.com/office/officeart/2005/8/layout/radial6"/>
    <dgm:cxn modelId="{3671A4C0-9AEA-43B5-BB68-D53DE8C77D34}" type="presOf" srcId="{B7E5FA49-C7A9-43F0-81A7-71DFE13E8BF2}" destId="{F5B564E8-B2B8-497E-8078-CC557B34DEB8}" srcOrd="0" destOrd="0" presId="urn:microsoft.com/office/officeart/2005/8/layout/radial6"/>
    <dgm:cxn modelId="{47658314-CE1B-4CE1-A153-19AF9936BD8E}" type="presParOf" srcId="{15225E38-214F-400A-9C94-EA0DE2F34E6A}" destId="{F5B564E8-B2B8-497E-8078-CC557B34DEB8}" srcOrd="0" destOrd="0" presId="urn:microsoft.com/office/officeart/2005/8/layout/radial6"/>
    <dgm:cxn modelId="{71908925-E2B5-49A8-A874-719A64513593}" type="presParOf" srcId="{15225E38-214F-400A-9C94-EA0DE2F34E6A}" destId="{547C4E7F-574F-499C-AAB7-2565D6AB531F}" srcOrd="1" destOrd="0" presId="urn:microsoft.com/office/officeart/2005/8/layout/radial6"/>
    <dgm:cxn modelId="{B00597EE-9C0A-469F-8B3C-30F4800F1A8B}" type="presParOf" srcId="{15225E38-214F-400A-9C94-EA0DE2F34E6A}" destId="{DE063739-3356-460B-9EFA-3ED0D6818356}" srcOrd="2" destOrd="0" presId="urn:microsoft.com/office/officeart/2005/8/layout/radial6"/>
    <dgm:cxn modelId="{54811B25-3ECF-4CBE-914D-8DFFED6DB51C}" type="presParOf" srcId="{15225E38-214F-400A-9C94-EA0DE2F34E6A}" destId="{DA78F74E-EA58-4499-9E99-1CF3E3140C85}" srcOrd="3" destOrd="0" presId="urn:microsoft.com/office/officeart/2005/8/layout/radial6"/>
    <dgm:cxn modelId="{82B2A274-1A97-4771-8E9F-0EA9D08723C5}" type="presParOf" srcId="{15225E38-214F-400A-9C94-EA0DE2F34E6A}" destId="{09AC2D1D-4DBE-49B9-89E2-50F285B366F1}" srcOrd="4" destOrd="0" presId="urn:microsoft.com/office/officeart/2005/8/layout/radial6"/>
    <dgm:cxn modelId="{5216ED57-7FC4-4E7B-B93E-619D0AE88493}" type="presParOf" srcId="{15225E38-214F-400A-9C94-EA0DE2F34E6A}" destId="{C2D10FAE-9BF2-4FEC-BE5C-4AB60DA84AB7}" srcOrd="5" destOrd="0" presId="urn:microsoft.com/office/officeart/2005/8/layout/radial6"/>
    <dgm:cxn modelId="{7AC3DBC5-25F9-4D29-82E1-61703DF64B14}" type="presParOf" srcId="{15225E38-214F-400A-9C94-EA0DE2F34E6A}" destId="{DCDCE8F7-0019-4500-956A-25F37909DCEC}" srcOrd="6" destOrd="0" presId="urn:microsoft.com/office/officeart/2005/8/layout/radial6"/>
    <dgm:cxn modelId="{4B2BD99B-7348-4A3F-AE1D-16A84706B532}" type="presParOf" srcId="{15225E38-214F-400A-9C94-EA0DE2F34E6A}" destId="{3C3F3A61-08A0-469B-AA7C-BC184F8B6F92}" srcOrd="7" destOrd="0" presId="urn:microsoft.com/office/officeart/2005/8/layout/radial6"/>
    <dgm:cxn modelId="{FC4A17B4-A809-4A3F-B165-8F93A372D6A8}" type="presParOf" srcId="{15225E38-214F-400A-9C94-EA0DE2F34E6A}" destId="{AC965323-BCA4-4F60-99F5-CDDC9177FC09}" srcOrd="8" destOrd="0" presId="urn:microsoft.com/office/officeart/2005/8/layout/radial6"/>
    <dgm:cxn modelId="{9CB265B5-83A5-40C6-80D8-BDA09322DAFD}" type="presParOf" srcId="{15225E38-214F-400A-9C94-EA0DE2F34E6A}" destId="{424AA80C-76A0-4E78-910F-ACCA7296F9E1}" srcOrd="9" destOrd="0" presId="urn:microsoft.com/office/officeart/2005/8/layout/radial6"/>
    <dgm:cxn modelId="{203DE489-8972-4014-8A1E-04600F6AECCE}" type="presParOf" srcId="{15225E38-214F-400A-9C94-EA0DE2F34E6A}" destId="{43FE8C96-E787-4154-B977-67B5BCEF9445}" srcOrd="10" destOrd="0" presId="urn:microsoft.com/office/officeart/2005/8/layout/radial6"/>
    <dgm:cxn modelId="{23539EAD-76A6-418B-B780-5B422F6E861F}" type="presParOf" srcId="{15225E38-214F-400A-9C94-EA0DE2F34E6A}" destId="{896E5A45-C654-4093-A90C-631D1BDD970A}" srcOrd="11" destOrd="0" presId="urn:microsoft.com/office/officeart/2005/8/layout/radial6"/>
    <dgm:cxn modelId="{434001A5-D861-498B-92BD-6F48ADBC736B}" type="presParOf" srcId="{15225E38-214F-400A-9C94-EA0DE2F34E6A}" destId="{5D57A4E3-76D3-4489-AF3A-5366A2D16A18}" srcOrd="12" destOrd="0" presId="urn:microsoft.com/office/officeart/2005/8/layout/radial6"/>
    <dgm:cxn modelId="{7ACCF9C8-1A4A-477D-9AF6-8F5D1EB95E2E}" type="presParOf" srcId="{15225E38-214F-400A-9C94-EA0DE2F34E6A}" destId="{D1E58A4D-DFF7-4295-81BE-CD75AC2A3F28}" srcOrd="13" destOrd="0" presId="urn:microsoft.com/office/officeart/2005/8/layout/radial6"/>
    <dgm:cxn modelId="{8A1B3691-6E01-42FF-9323-E86F39838AE3}" type="presParOf" srcId="{15225E38-214F-400A-9C94-EA0DE2F34E6A}" destId="{C125BA88-A438-451F-B638-DB2AC1A98EAF}" srcOrd="14" destOrd="0" presId="urn:microsoft.com/office/officeart/2005/8/layout/radial6"/>
    <dgm:cxn modelId="{9A8D8C3D-CC00-4B14-A1C5-8A4D8B093677}" type="presParOf" srcId="{15225E38-214F-400A-9C94-EA0DE2F34E6A}" destId="{F72E03FE-5DCF-4CDB-9B55-B8308EF477E3}" srcOrd="15" destOrd="0" presId="urn:microsoft.com/office/officeart/2005/8/layout/radial6"/>
    <dgm:cxn modelId="{20419EA7-165D-44CF-9FB0-BB4B5EA281B3}" type="presParOf" srcId="{15225E38-214F-400A-9C94-EA0DE2F34E6A}" destId="{385970AD-5A5F-4B0D-B1AB-85D363E23016}" srcOrd="16" destOrd="0" presId="urn:microsoft.com/office/officeart/2005/8/layout/radial6"/>
    <dgm:cxn modelId="{6B7D7E64-8814-4AA2-AA3F-BE8CFED52F29}" type="presParOf" srcId="{15225E38-214F-400A-9C94-EA0DE2F34E6A}" destId="{4B7E70EA-44D4-4F57-9E28-3E2A041DB5D9}" srcOrd="17" destOrd="0" presId="urn:microsoft.com/office/officeart/2005/8/layout/radial6"/>
    <dgm:cxn modelId="{F4F72D89-5DD0-4DB1-ADD5-192D4DD90FD5}" type="presParOf" srcId="{15225E38-214F-400A-9C94-EA0DE2F34E6A}" destId="{1893B13E-1549-49C6-8BB3-0818FDEE8B4A}" srcOrd="18" destOrd="0" presId="urn:microsoft.com/office/officeart/2005/8/layout/radial6"/>
    <dgm:cxn modelId="{9DEAA7FA-789C-4FE1-8042-A7BA565AE350}" type="presParOf" srcId="{15225E38-214F-400A-9C94-EA0DE2F34E6A}" destId="{7A035AE6-A27E-4D37-B63E-FDBAEFF3D791}" srcOrd="19" destOrd="0" presId="urn:microsoft.com/office/officeart/2005/8/layout/radial6"/>
    <dgm:cxn modelId="{3840A2E7-3B60-4F71-97FC-C487843FF2C5}" type="presParOf" srcId="{15225E38-214F-400A-9C94-EA0DE2F34E6A}" destId="{6BFD445D-C750-4285-B45B-26A93DFA8973}" srcOrd="20" destOrd="0" presId="urn:microsoft.com/office/officeart/2005/8/layout/radial6"/>
    <dgm:cxn modelId="{C26608E9-A805-42A8-9E58-4F301BE2DBDE}" type="presParOf" srcId="{15225E38-214F-400A-9C94-EA0DE2F34E6A}" destId="{48F0D6DF-A304-457F-A6B0-D4522199B20D}" srcOrd="21" destOrd="0" presId="urn:microsoft.com/office/officeart/2005/8/layout/radial6"/>
    <dgm:cxn modelId="{013C0F61-A6AF-4D74-83F5-4003E195E5B8}" type="presParOf" srcId="{15225E38-214F-400A-9C94-EA0DE2F34E6A}" destId="{20AB9F4D-8557-426D-AAD0-E2A46B5D11FC}" srcOrd="22" destOrd="0" presId="urn:microsoft.com/office/officeart/2005/8/layout/radial6"/>
    <dgm:cxn modelId="{8188D414-8FFF-4D89-AEB8-8D274E68DBC4}" type="presParOf" srcId="{15225E38-214F-400A-9C94-EA0DE2F34E6A}" destId="{3ECD9654-4698-4B93-BEA3-8A35AAE11086}" srcOrd="23" destOrd="0" presId="urn:microsoft.com/office/officeart/2005/8/layout/radial6"/>
    <dgm:cxn modelId="{D4D32FE5-6D5D-48FC-9160-15B970021932}" type="presParOf" srcId="{15225E38-214F-400A-9C94-EA0DE2F34E6A}" destId="{7A9F43A7-9CE3-4AC5-83F1-1819B6C4380D}" srcOrd="24"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3A9796-871D-4867-A966-9C387905B8EC}" type="doc">
      <dgm:prSet loTypeId="urn:microsoft.com/office/officeart/2005/8/layout/vList6" loCatId="process" qsTypeId="urn:microsoft.com/office/officeart/2005/8/quickstyle/3d5" qsCatId="3D" csTypeId="urn:microsoft.com/office/officeart/2005/8/colors/accent0_3" csCatId="mainScheme" phldr="1"/>
      <dgm:spPr/>
      <dgm:t>
        <a:bodyPr/>
        <a:lstStyle/>
        <a:p>
          <a:endParaRPr lang="es-ES"/>
        </a:p>
      </dgm:t>
    </dgm:pt>
    <dgm:pt modelId="{F00A40E5-DAD5-43B2-ABCA-3CB2E99B4E2D}">
      <dgm:prSet phldrT="[Texto]"/>
      <dgm:spPr/>
      <dgm:t>
        <a:bodyPr/>
        <a:lstStyle/>
        <a:p>
          <a:r>
            <a:rPr lang="es-ES" dirty="0" smtClean="0"/>
            <a:t>Moisés</a:t>
          </a:r>
          <a:endParaRPr lang="es-ES" dirty="0"/>
        </a:p>
      </dgm:t>
    </dgm:pt>
    <dgm:pt modelId="{69477F0A-32B3-4ABF-8194-BD55741126B5}" type="parTrans" cxnId="{0616EAB5-8F09-485E-89EC-283DCD0AE809}">
      <dgm:prSet/>
      <dgm:spPr/>
      <dgm:t>
        <a:bodyPr/>
        <a:lstStyle/>
        <a:p>
          <a:endParaRPr lang="es-ES"/>
        </a:p>
      </dgm:t>
    </dgm:pt>
    <dgm:pt modelId="{EEF7BD36-40F0-41A8-B97E-9A7C518CFE9D}" type="sibTrans" cxnId="{0616EAB5-8F09-485E-89EC-283DCD0AE809}">
      <dgm:prSet/>
      <dgm:spPr/>
      <dgm:t>
        <a:bodyPr/>
        <a:lstStyle/>
        <a:p>
          <a:endParaRPr lang="es-ES"/>
        </a:p>
      </dgm:t>
    </dgm:pt>
    <dgm:pt modelId="{7261220B-5627-472D-BA8A-E58E3243C57E}">
      <dgm:prSet phldrT="[Texto]"/>
      <dgm:spPr/>
      <dgm:t>
        <a:bodyPr/>
        <a:lstStyle/>
        <a:p>
          <a:r>
            <a:rPr lang="es-ES" dirty="0" smtClean="0"/>
            <a:t>Jesús</a:t>
          </a:r>
          <a:endParaRPr lang="es-ES" dirty="0"/>
        </a:p>
      </dgm:t>
    </dgm:pt>
    <dgm:pt modelId="{1D2B0806-87E5-4B70-958E-D884110F89AB}" type="parTrans" cxnId="{6AFF0B91-A47F-4B71-8FFD-F552D0D65857}">
      <dgm:prSet/>
      <dgm:spPr/>
      <dgm:t>
        <a:bodyPr/>
        <a:lstStyle/>
        <a:p>
          <a:endParaRPr lang="es-ES"/>
        </a:p>
      </dgm:t>
    </dgm:pt>
    <dgm:pt modelId="{61520266-C729-47AB-ADFD-FB23F14657CE}" type="sibTrans" cxnId="{6AFF0B91-A47F-4B71-8FFD-F552D0D65857}">
      <dgm:prSet/>
      <dgm:spPr/>
      <dgm:t>
        <a:bodyPr/>
        <a:lstStyle/>
        <a:p>
          <a:endParaRPr lang="es-ES"/>
        </a:p>
      </dgm:t>
    </dgm:pt>
    <dgm:pt modelId="{ACC2062B-AC14-4197-BCD3-BBB8D5728024}">
      <dgm:prSet phldrT="[Texto]"/>
      <dgm:spPr/>
      <dgm:t>
        <a:bodyPr/>
        <a:lstStyle/>
        <a:p>
          <a:r>
            <a:rPr lang="es-ES" dirty="0" smtClean="0"/>
            <a:t>Vida Abundante</a:t>
          </a:r>
          <a:endParaRPr lang="es-ES" dirty="0"/>
        </a:p>
      </dgm:t>
    </dgm:pt>
    <dgm:pt modelId="{FA0C4053-91DA-4666-8B42-C0CC2097252A}" type="parTrans" cxnId="{3DB8C475-0C27-4FD4-9143-5E490FF0C68F}">
      <dgm:prSet/>
      <dgm:spPr/>
      <dgm:t>
        <a:bodyPr/>
        <a:lstStyle/>
        <a:p>
          <a:endParaRPr lang="es-ES"/>
        </a:p>
      </dgm:t>
    </dgm:pt>
    <dgm:pt modelId="{D8EA9386-B97F-4352-8011-B622F0501F9E}" type="sibTrans" cxnId="{3DB8C475-0C27-4FD4-9143-5E490FF0C68F}">
      <dgm:prSet/>
      <dgm:spPr/>
      <dgm:t>
        <a:bodyPr/>
        <a:lstStyle/>
        <a:p>
          <a:endParaRPr lang="es-ES"/>
        </a:p>
      </dgm:t>
    </dgm:pt>
    <dgm:pt modelId="{CB9DB7D2-1EEC-4F43-90C9-D5EBACC5D9F5}">
      <dgm:prSet phldrT="[Texto]"/>
      <dgm:spPr/>
      <dgm:t>
        <a:bodyPr/>
        <a:lstStyle/>
        <a:p>
          <a:r>
            <a:rPr lang="es-ES" dirty="0" smtClean="0"/>
            <a:t>Paternidad de Dios</a:t>
          </a:r>
          <a:endParaRPr lang="es-ES" dirty="0"/>
        </a:p>
      </dgm:t>
    </dgm:pt>
    <dgm:pt modelId="{77793A50-C68A-4DA4-A19C-5556DF3D45F4}" type="parTrans" cxnId="{5C2742F4-76B1-4C3C-8E09-F4DC1F641D8C}">
      <dgm:prSet/>
      <dgm:spPr/>
      <dgm:t>
        <a:bodyPr/>
        <a:lstStyle/>
        <a:p>
          <a:endParaRPr lang="es-ES"/>
        </a:p>
      </dgm:t>
    </dgm:pt>
    <dgm:pt modelId="{CC1C9C63-984E-47A3-916A-D2339092C37E}" type="sibTrans" cxnId="{5C2742F4-76B1-4C3C-8E09-F4DC1F641D8C}">
      <dgm:prSet/>
      <dgm:spPr/>
      <dgm:t>
        <a:bodyPr/>
        <a:lstStyle/>
        <a:p>
          <a:endParaRPr lang="es-ES"/>
        </a:p>
      </dgm:t>
    </dgm:pt>
    <dgm:pt modelId="{ED7730A9-3A07-4A9D-9CA3-5B56E980DB5E}">
      <dgm:prSet phldrT="[Texto]"/>
      <dgm:spPr/>
      <dgm:t>
        <a:bodyPr/>
        <a:lstStyle/>
        <a:p>
          <a:r>
            <a:rPr lang="es-ES" dirty="0" smtClean="0"/>
            <a:t>La Tierra de Israel</a:t>
          </a:r>
          <a:endParaRPr lang="es-ES" dirty="0"/>
        </a:p>
      </dgm:t>
    </dgm:pt>
    <dgm:pt modelId="{1B029BCF-6716-4303-8C0B-5F1FE3053D04}" type="parTrans" cxnId="{D2123CE9-6D6C-4D92-8E23-7BF3FD71C201}">
      <dgm:prSet/>
      <dgm:spPr/>
      <dgm:t>
        <a:bodyPr/>
        <a:lstStyle/>
        <a:p>
          <a:endParaRPr lang="es-ES"/>
        </a:p>
      </dgm:t>
    </dgm:pt>
    <dgm:pt modelId="{26933BA3-50BC-4731-BFBC-6B078018D600}" type="sibTrans" cxnId="{D2123CE9-6D6C-4D92-8E23-7BF3FD71C201}">
      <dgm:prSet/>
      <dgm:spPr/>
      <dgm:t>
        <a:bodyPr/>
        <a:lstStyle/>
        <a:p>
          <a:endParaRPr lang="es-ES"/>
        </a:p>
      </dgm:t>
    </dgm:pt>
    <dgm:pt modelId="{846D2E9B-CA21-4193-A190-61C12A2023F9}">
      <dgm:prSet phldrT="[Texto]"/>
      <dgm:spPr/>
      <dgm:t>
        <a:bodyPr/>
        <a:lstStyle/>
        <a:p>
          <a:r>
            <a:rPr lang="es-ES" dirty="0" smtClean="0"/>
            <a:t>Libertad de La Esclavitud</a:t>
          </a:r>
          <a:endParaRPr lang="es-ES" dirty="0"/>
        </a:p>
      </dgm:t>
    </dgm:pt>
    <dgm:pt modelId="{03CC5F3D-2039-4372-AEFA-1C760084C88F}" type="parTrans" cxnId="{19EEE4BB-273E-4222-AC9E-4134ED8A2522}">
      <dgm:prSet/>
      <dgm:spPr/>
      <dgm:t>
        <a:bodyPr/>
        <a:lstStyle/>
        <a:p>
          <a:endParaRPr lang="es-ES"/>
        </a:p>
      </dgm:t>
    </dgm:pt>
    <dgm:pt modelId="{16360034-4DD3-45D9-854E-69EF7BC5D45F}" type="sibTrans" cxnId="{19EEE4BB-273E-4222-AC9E-4134ED8A2522}">
      <dgm:prSet/>
      <dgm:spPr/>
      <dgm:t>
        <a:bodyPr/>
        <a:lstStyle/>
        <a:p>
          <a:endParaRPr lang="es-ES"/>
        </a:p>
      </dgm:t>
    </dgm:pt>
    <dgm:pt modelId="{E3C438FA-A58B-494B-A4D0-438573F4E876}" type="pres">
      <dgm:prSet presAssocID="{2B3A9796-871D-4867-A966-9C387905B8EC}" presName="Name0" presStyleCnt="0">
        <dgm:presLayoutVars>
          <dgm:dir/>
          <dgm:animLvl val="lvl"/>
          <dgm:resizeHandles/>
        </dgm:presLayoutVars>
      </dgm:prSet>
      <dgm:spPr/>
      <dgm:t>
        <a:bodyPr/>
        <a:lstStyle/>
        <a:p>
          <a:endParaRPr lang="es-ES"/>
        </a:p>
      </dgm:t>
    </dgm:pt>
    <dgm:pt modelId="{6CC07332-E03C-4884-AB71-A2CDB035C3BC}" type="pres">
      <dgm:prSet presAssocID="{F00A40E5-DAD5-43B2-ABCA-3CB2E99B4E2D}" presName="linNode" presStyleCnt="0"/>
      <dgm:spPr/>
    </dgm:pt>
    <dgm:pt modelId="{C022321A-C492-46F5-BB0D-95BF5A025F0C}" type="pres">
      <dgm:prSet presAssocID="{F00A40E5-DAD5-43B2-ABCA-3CB2E99B4E2D}" presName="parentShp" presStyleLbl="node1" presStyleIdx="0" presStyleCnt="2" custLinFactNeighborY="-2040">
        <dgm:presLayoutVars>
          <dgm:bulletEnabled val="1"/>
        </dgm:presLayoutVars>
      </dgm:prSet>
      <dgm:spPr/>
      <dgm:t>
        <a:bodyPr/>
        <a:lstStyle/>
        <a:p>
          <a:endParaRPr lang="es-ES"/>
        </a:p>
      </dgm:t>
    </dgm:pt>
    <dgm:pt modelId="{54EF4F67-8212-4063-8E98-3B474542194D}" type="pres">
      <dgm:prSet presAssocID="{F00A40E5-DAD5-43B2-ABCA-3CB2E99B4E2D}" presName="childShp" presStyleLbl="bgAccFollowNode1" presStyleIdx="0" presStyleCnt="2">
        <dgm:presLayoutVars>
          <dgm:bulletEnabled val="1"/>
        </dgm:presLayoutVars>
      </dgm:prSet>
      <dgm:spPr/>
      <dgm:t>
        <a:bodyPr/>
        <a:lstStyle/>
        <a:p>
          <a:endParaRPr lang="es-ES"/>
        </a:p>
      </dgm:t>
    </dgm:pt>
    <dgm:pt modelId="{8BAC9AA9-2525-48AB-9602-064176B26B85}" type="pres">
      <dgm:prSet presAssocID="{EEF7BD36-40F0-41A8-B97E-9A7C518CFE9D}" presName="spacing" presStyleCnt="0"/>
      <dgm:spPr/>
    </dgm:pt>
    <dgm:pt modelId="{557EFC4C-BBE5-426C-9152-059777E0F5A1}" type="pres">
      <dgm:prSet presAssocID="{7261220B-5627-472D-BA8A-E58E3243C57E}" presName="linNode" presStyleCnt="0"/>
      <dgm:spPr/>
    </dgm:pt>
    <dgm:pt modelId="{A363ECCA-3AC4-4634-8396-FC53659A6A68}" type="pres">
      <dgm:prSet presAssocID="{7261220B-5627-472D-BA8A-E58E3243C57E}" presName="parentShp" presStyleLbl="node1" presStyleIdx="1" presStyleCnt="2">
        <dgm:presLayoutVars>
          <dgm:bulletEnabled val="1"/>
        </dgm:presLayoutVars>
      </dgm:prSet>
      <dgm:spPr/>
      <dgm:t>
        <a:bodyPr/>
        <a:lstStyle/>
        <a:p>
          <a:endParaRPr lang="es-ES"/>
        </a:p>
      </dgm:t>
    </dgm:pt>
    <dgm:pt modelId="{67AB79A0-A154-47F6-90C8-8DCF4C043309}" type="pres">
      <dgm:prSet presAssocID="{7261220B-5627-472D-BA8A-E58E3243C57E}" presName="childShp" presStyleLbl="bgAccFollowNode1" presStyleIdx="1" presStyleCnt="2">
        <dgm:presLayoutVars>
          <dgm:bulletEnabled val="1"/>
        </dgm:presLayoutVars>
      </dgm:prSet>
      <dgm:spPr/>
      <dgm:t>
        <a:bodyPr/>
        <a:lstStyle/>
        <a:p>
          <a:endParaRPr lang="es-ES"/>
        </a:p>
      </dgm:t>
    </dgm:pt>
  </dgm:ptLst>
  <dgm:cxnLst>
    <dgm:cxn modelId="{0616EAB5-8F09-485E-89EC-283DCD0AE809}" srcId="{2B3A9796-871D-4867-A966-9C387905B8EC}" destId="{F00A40E5-DAD5-43B2-ABCA-3CB2E99B4E2D}" srcOrd="0" destOrd="0" parTransId="{69477F0A-32B3-4ABF-8194-BD55741126B5}" sibTransId="{EEF7BD36-40F0-41A8-B97E-9A7C518CFE9D}"/>
    <dgm:cxn modelId="{4906FA97-57D8-49DF-81CC-9173B187BD59}" type="presOf" srcId="{7261220B-5627-472D-BA8A-E58E3243C57E}" destId="{A363ECCA-3AC4-4634-8396-FC53659A6A68}" srcOrd="0" destOrd="0" presId="urn:microsoft.com/office/officeart/2005/8/layout/vList6"/>
    <dgm:cxn modelId="{3DB8C475-0C27-4FD4-9143-5E490FF0C68F}" srcId="{7261220B-5627-472D-BA8A-E58E3243C57E}" destId="{ACC2062B-AC14-4197-BCD3-BBB8D5728024}" srcOrd="0" destOrd="0" parTransId="{FA0C4053-91DA-4666-8B42-C0CC2097252A}" sibTransId="{D8EA9386-B97F-4352-8011-B622F0501F9E}"/>
    <dgm:cxn modelId="{19EEE4BB-273E-4222-AC9E-4134ED8A2522}" srcId="{F00A40E5-DAD5-43B2-ABCA-3CB2E99B4E2D}" destId="{846D2E9B-CA21-4193-A190-61C12A2023F9}" srcOrd="1" destOrd="0" parTransId="{03CC5F3D-2039-4372-AEFA-1C760084C88F}" sibTransId="{16360034-4DD3-45D9-854E-69EF7BC5D45F}"/>
    <dgm:cxn modelId="{DED19D80-CECE-4341-9482-887C5EBFB4DD}" type="presOf" srcId="{F00A40E5-DAD5-43B2-ABCA-3CB2E99B4E2D}" destId="{C022321A-C492-46F5-BB0D-95BF5A025F0C}" srcOrd="0" destOrd="0" presId="urn:microsoft.com/office/officeart/2005/8/layout/vList6"/>
    <dgm:cxn modelId="{F8F77144-D9E1-4D02-A7E4-91170703D6EE}" type="presOf" srcId="{2B3A9796-871D-4867-A966-9C387905B8EC}" destId="{E3C438FA-A58B-494B-A4D0-438573F4E876}" srcOrd="0" destOrd="0" presId="urn:microsoft.com/office/officeart/2005/8/layout/vList6"/>
    <dgm:cxn modelId="{5C2742F4-76B1-4C3C-8E09-F4DC1F641D8C}" srcId="{7261220B-5627-472D-BA8A-E58E3243C57E}" destId="{CB9DB7D2-1EEC-4F43-90C9-D5EBACC5D9F5}" srcOrd="1" destOrd="0" parTransId="{77793A50-C68A-4DA4-A19C-5556DF3D45F4}" sibTransId="{CC1C9C63-984E-47A3-916A-D2339092C37E}"/>
    <dgm:cxn modelId="{D2123CE9-6D6C-4D92-8E23-7BF3FD71C201}" srcId="{F00A40E5-DAD5-43B2-ABCA-3CB2E99B4E2D}" destId="{ED7730A9-3A07-4A9D-9CA3-5B56E980DB5E}" srcOrd="0" destOrd="0" parTransId="{1B029BCF-6716-4303-8C0B-5F1FE3053D04}" sibTransId="{26933BA3-50BC-4731-BFBC-6B078018D600}"/>
    <dgm:cxn modelId="{9A3A4F58-C785-48EB-BC7E-2196A273A22C}" type="presOf" srcId="{CB9DB7D2-1EEC-4F43-90C9-D5EBACC5D9F5}" destId="{67AB79A0-A154-47F6-90C8-8DCF4C043309}" srcOrd="0" destOrd="1" presId="urn:microsoft.com/office/officeart/2005/8/layout/vList6"/>
    <dgm:cxn modelId="{BED42D57-0D4A-422C-B747-C6705175FA7D}" type="presOf" srcId="{ED7730A9-3A07-4A9D-9CA3-5B56E980DB5E}" destId="{54EF4F67-8212-4063-8E98-3B474542194D}" srcOrd="0" destOrd="0" presId="urn:microsoft.com/office/officeart/2005/8/layout/vList6"/>
    <dgm:cxn modelId="{FC8463AA-6910-40B5-B9AC-33FEE18AD6D2}" type="presOf" srcId="{846D2E9B-CA21-4193-A190-61C12A2023F9}" destId="{54EF4F67-8212-4063-8E98-3B474542194D}" srcOrd="0" destOrd="1" presId="urn:microsoft.com/office/officeart/2005/8/layout/vList6"/>
    <dgm:cxn modelId="{AA5909BE-7899-40EC-ADA5-37F85DEA6C9A}" type="presOf" srcId="{ACC2062B-AC14-4197-BCD3-BBB8D5728024}" destId="{67AB79A0-A154-47F6-90C8-8DCF4C043309}" srcOrd="0" destOrd="0" presId="urn:microsoft.com/office/officeart/2005/8/layout/vList6"/>
    <dgm:cxn modelId="{6AFF0B91-A47F-4B71-8FFD-F552D0D65857}" srcId="{2B3A9796-871D-4867-A966-9C387905B8EC}" destId="{7261220B-5627-472D-BA8A-E58E3243C57E}" srcOrd="1" destOrd="0" parTransId="{1D2B0806-87E5-4B70-958E-D884110F89AB}" sibTransId="{61520266-C729-47AB-ADFD-FB23F14657CE}"/>
    <dgm:cxn modelId="{F3CF33B4-FDCB-4876-A180-23157951B4A1}" type="presParOf" srcId="{E3C438FA-A58B-494B-A4D0-438573F4E876}" destId="{6CC07332-E03C-4884-AB71-A2CDB035C3BC}" srcOrd="0" destOrd="0" presId="urn:microsoft.com/office/officeart/2005/8/layout/vList6"/>
    <dgm:cxn modelId="{3E92DCC6-2C9A-4360-86B9-21AE84FB66AA}" type="presParOf" srcId="{6CC07332-E03C-4884-AB71-A2CDB035C3BC}" destId="{C022321A-C492-46F5-BB0D-95BF5A025F0C}" srcOrd="0" destOrd="0" presId="urn:microsoft.com/office/officeart/2005/8/layout/vList6"/>
    <dgm:cxn modelId="{54705D90-926A-4FC7-BB02-D7559DAD7CFD}" type="presParOf" srcId="{6CC07332-E03C-4884-AB71-A2CDB035C3BC}" destId="{54EF4F67-8212-4063-8E98-3B474542194D}" srcOrd="1" destOrd="0" presId="urn:microsoft.com/office/officeart/2005/8/layout/vList6"/>
    <dgm:cxn modelId="{FE9BC753-5437-427A-9943-0C5EBEB27741}" type="presParOf" srcId="{E3C438FA-A58B-494B-A4D0-438573F4E876}" destId="{8BAC9AA9-2525-48AB-9602-064176B26B85}" srcOrd="1" destOrd="0" presId="urn:microsoft.com/office/officeart/2005/8/layout/vList6"/>
    <dgm:cxn modelId="{8C034610-2181-471B-A220-49EA19240656}" type="presParOf" srcId="{E3C438FA-A58B-494B-A4D0-438573F4E876}" destId="{557EFC4C-BBE5-426C-9152-059777E0F5A1}" srcOrd="2" destOrd="0" presId="urn:microsoft.com/office/officeart/2005/8/layout/vList6"/>
    <dgm:cxn modelId="{E5BA337C-88C8-4446-A1E6-206E1840B5BF}" type="presParOf" srcId="{557EFC4C-BBE5-426C-9152-059777E0F5A1}" destId="{A363ECCA-3AC4-4634-8396-FC53659A6A68}" srcOrd="0" destOrd="0" presId="urn:microsoft.com/office/officeart/2005/8/layout/vList6"/>
    <dgm:cxn modelId="{CD900EE7-6432-413C-B377-8457F6E58419}" type="presParOf" srcId="{557EFC4C-BBE5-426C-9152-059777E0F5A1}" destId="{67AB79A0-A154-47F6-90C8-8DCF4C04330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9F43A7-9CE3-4AC5-83F1-1819B6C4380D}">
      <dsp:nvSpPr>
        <dsp:cNvPr id="0" name=""/>
        <dsp:cNvSpPr/>
      </dsp:nvSpPr>
      <dsp:spPr>
        <a:xfrm>
          <a:off x="1464373" y="589933"/>
          <a:ext cx="5300853" cy="5300853"/>
        </a:xfrm>
        <a:prstGeom prst="blockArc">
          <a:avLst>
            <a:gd name="adj1" fmla="val 13500000"/>
            <a:gd name="adj2" fmla="val 162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F0D6DF-A304-457F-A6B0-D4522199B20D}">
      <dsp:nvSpPr>
        <dsp:cNvPr id="0" name=""/>
        <dsp:cNvSpPr/>
      </dsp:nvSpPr>
      <dsp:spPr>
        <a:xfrm>
          <a:off x="1464373" y="589933"/>
          <a:ext cx="5300853" cy="5300853"/>
        </a:xfrm>
        <a:prstGeom prst="blockArc">
          <a:avLst>
            <a:gd name="adj1" fmla="val 10800000"/>
            <a:gd name="adj2" fmla="val 135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93B13E-1549-49C6-8BB3-0818FDEE8B4A}">
      <dsp:nvSpPr>
        <dsp:cNvPr id="0" name=""/>
        <dsp:cNvSpPr/>
      </dsp:nvSpPr>
      <dsp:spPr>
        <a:xfrm>
          <a:off x="1464373" y="589933"/>
          <a:ext cx="5300853" cy="5300853"/>
        </a:xfrm>
        <a:prstGeom prst="blockArc">
          <a:avLst>
            <a:gd name="adj1" fmla="val 8100000"/>
            <a:gd name="adj2" fmla="val 108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2E03FE-5DCF-4CDB-9B55-B8308EF477E3}">
      <dsp:nvSpPr>
        <dsp:cNvPr id="0" name=""/>
        <dsp:cNvSpPr/>
      </dsp:nvSpPr>
      <dsp:spPr>
        <a:xfrm>
          <a:off x="1464373" y="589933"/>
          <a:ext cx="5300853" cy="5300853"/>
        </a:xfrm>
        <a:prstGeom prst="blockArc">
          <a:avLst>
            <a:gd name="adj1" fmla="val 5400000"/>
            <a:gd name="adj2" fmla="val 81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D57A4E3-76D3-4489-AF3A-5366A2D16A18}">
      <dsp:nvSpPr>
        <dsp:cNvPr id="0" name=""/>
        <dsp:cNvSpPr/>
      </dsp:nvSpPr>
      <dsp:spPr>
        <a:xfrm>
          <a:off x="1464373" y="589933"/>
          <a:ext cx="5300853" cy="5300853"/>
        </a:xfrm>
        <a:prstGeom prst="blockArc">
          <a:avLst>
            <a:gd name="adj1" fmla="val 2700000"/>
            <a:gd name="adj2" fmla="val 54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4AA80C-76A0-4E78-910F-ACCA7296F9E1}">
      <dsp:nvSpPr>
        <dsp:cNvPr id="0" name=""/>
        <dsp:cNvSpPr/>
      </dsp:nvSpPr>
      <dsp:spPr>
        <a:xfrm>
          <a:off x="1464373" y="589933"/>
          <a:ext cx="5300853" cy="5300853"/>
        </a:xfrm>
        <a:prstGeom prst="blockArc">
          <a:avLst>
            <a:gd name="adj1" fmla="val 0"/>
            <a:gd name="adj2" fmla="val 27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CDCE8F7-0019-4500-956A-25F37909DCEC}">
      <dsp:nvSpPr>
        <dsp:cNvPr id="0" name=""/>
        <dsp:cNvSpPr/>
      </dsp:nvSpPr>
      <dsp:spPr>
        <a:xfrm>
          <a:off x="1464373" y="589933"/>
          <a:ext cx="5300853" cy="5300853"/>
        </a:xfrm>
        <a:prstGeom prst="blockArc">
          <a:avLst>
            <a:gd name="adj1" fmla="val 18900000"/>
            <a:gd name="adj2" fmla="val 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78F74E-EA58-4499-9E99-1CF3E3140C85}">
      <dsp:nvSpPr>
        <dsp:cNvPr id="0" name=""/>
        <dsp:cNvSpPr/>
      </dsp:nvSpPr>
      <dsp:spPr>
        <a:xfrm>
          <a:off x="1464373" y="589933"/>
          <a:ext cx="5300853" cy="5300853"/>
        </a:xfrm>
        <a:prstGeom prst="blockArc">
          <a:avLst>
            <a:gd name="adj1" fmla="val 16200000"/>
            <a:gd name="adj2" fmla="val 18900000"/>
            <a:gd name="adj3" fmla="val 3435"/>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5B564E8-B2B8-497E-8078-CC557B34DEB8}">
      <dsp:nvSpPr>
        <dsp:cNvPr id="0" name=""/>
        <dsp:cNvSpPr/>
      </dsp:nvSpPr>
      <dsp:spPr>
        <a:xfrm>
          <a:off x="3211673" y="2337233"/>
          <a:ext cx="1806252" cy="180625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S" sz="2700" kern="1200" dirty="0" smtClean="0"/>
            <a:t>Sentidos del Viaje</a:t>
          </a:r>
          <a:endParaRPr lang="es-ES" sz="2700" kern="1200" dirty="0"/>
        </a:p>
      </dsp:txBody>
      <dsp:txXfrm>
        <a:off x="3211673" y="2337233"/>
        <a:ext cx="1806252" cy="1806252"/>
      </dsp:txXfrm>
    </dsp:sp>
    <dsp:sp modelId="{547C4E7F-574F-499C-AAB7-2565D6AB531F}">
      <dsp:nvSpPr>
        <dsp:cNvPr id="0" name=""/>
        <dsp:cNvSpPr/>
      </dsp:nvSpPr>
      <dsp:spPr>
        <a:xfrm>
          <a:off x="3482611" y="3262"/>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Verdad</a:t>
          </a:r>
          <a:endParaRPr lang="es-ES" sz="1800" kern="1200" dirty="0"/>
        </a:p>
      </dsp:txBody>
      <dsp:txXfrm>
        <a:off x="3482611" y="3262"/>
        <a:ext cx="1264376" cy="1264376"/>
      </dsp:txXfrm>
    </dsp:sp>
    <dsp:sp modelId="{09AC2D1D-4DBE-49B9-89E2-50F285B366F1}">
      <dsp:nvSpPr>
        <dsp:cNvPr id="0" name=""/>
        <dsp:cNvSpPr/>
      </dsp:nvSpPr>
      <dsp:spPr>
        <a:xfrm>
          <a:off x="5324560" y="766222"/>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Felicidad</a:t>
          </a:r>
          <a:r>
            <a:rPr lang="es-ES" sz="1200" kern="1200" dirty="0" smtClean="0"/>
            <a:t> </a:t>
          </a:r>
          <a:endParaRPr lang="es-ES" sz="1200" kern="1200" dirty="0"/>
        </a:p>
      </dsp:txBody>
      <dsp:txXfrm>
        <a:off x="5324560" y="766222"/>
        <a:ext cx="1264376" cy="1264376"/>
      </dsp:txXfrm>
    </dsp:sp>
    <dsp:sp modelId="{3C3F3A61-08A0-469B-AA7C-BC184F8B6F92}">
      <dsp:nvSpPr>
        <dsp:cNvPr id="0" name=""/>
        <dsp:cNvSpPr/>
      </dsp:nvSpPr>
      <dsp:spPr>
        <a:xfrm>
          <a:off x="6087520" y="2608171"/>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err="1" smtClean="0"/>
            <a:t>Inmorta-lidad</a:t>
          </a:r>
          <a:r>
            <a:rPr lang="es-ES" sz="1200" kern="1200" dirty="0" smtClean="0"/>
            <a:t> </a:t>
          </a:r>
          <a:endParaRPr lang="es-ES" sz="1200" kern="1200" dirty="0"/>
        </a:p>
      </dsp:txBody>
      <dsp:txXfrm>
        <a:off x="6087520" y="2608171"/>
        <a:ext cx="1264376" cy="1264376"/>
      </dsp:txXfrm>
    </dsp:sp>
    <dsp:sp modelId="{43FE8C96-E787-4154-B977-67B5BCEF9445}">
      <dsp:nvSpPr>
        <dsp:cNvPr id="0" name=""/>
        <dsp:cNvSpPr/>
      </dsp:nvSpPr>
      <dsp:spPr>
        <a:xfrm>
          <a:off x="5324560" y="4450120"/>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Tierra Prometida</a:t>
          </a:r>
          <a:endParaRPr lang="es-ES" sz="1400" kern="1200" dirty="0"/>
        </a:p>
      </dsp:txBody>
      <dsp:txXfrm>
        <a:off x="5324560" y="4450120"/>
        <a:ext cx="1264376" cy="1264376"/>
      </dsp:txXfrm>
    </dsp:sp>
    <dsp:sp modelId="{D1E58A4D-DFF7-4295-81BE-CD75AC2A3F28}">
      <dsp:nvSpPr>
        <dsp:cNvPr id="0" name=""/>
        <dsp:cNvSpPr/>
      </dsp:nvSpPr>
      <dsp:spPr>
        <a:xfrm>
          <a:off x="3482611" y="5213080"/>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Infierno </a:t>
          </a:r>
          <a:endParaRPr lang="es-ES" sz="2000" kern="1200" dirty="0"/>
        </a:p>
      </dsp:txBody>
      <dsp:txXfrm>
        <a:off x="3482611" y="5213080"/>
        <a:ext cx="1264376" cy="1264376"/>
      </dsp:txXfrm>
    </dsp:sp>
    <dsp:sp modelId="{385970AD-5A5F-4B0D-B1AB-85D363E23016}">
      <dsp:nvSpPr>
        <dsp:cNvPr id="0" name=""/>
        <dsp:cNvSpPr/>
      </dsp:nvSpPr>
      <dsp:spPr>
        <a:xfrm>
          <a:off x="1640662" y="4450120"/>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Muerte</a:t>
          </a:r>
          <a:endParaRPr lang="es-ES" sz="2000" kern="1200" dirty="0"/>
        </a:p>
      </dsp:txBody>
      <dsp:txXfrm>
        <a:off x="1640662" y="4450120"/>
        <a:ext cx="1264376" cy="1264376"/>
      </dsp:txXfrm>
    </dsp:sp>
    <dsp:sp modelId="{7A035AE6-A27E-4D37-B63E-FDBAEFF3D791}">
      <dsp:nvSpPr>
        <dsp:cNvPr id="0" name=""/>
        <dsp:cNvSpPr/>
      </dsp:nvSpPr>
      <dsp:spPr>
        <a:xfrm>
          <a:off x="877702" y="2608171"/>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Visión y Crítica Social</a:t>
          </a:r>
          <a:endParaRPr lang="es-ES" sz="1800" kern="1200" dirty="0"/>
        </a:p>
      </dsp:txBody>
      <dsp:txXfrm>
        <a:off x="877702" y="2608171"/>
        <a:ext cx="1264376" cy="1264376"/>
      </dsp:txXfrm>
    </dsp:sp>
    <dsp:sp modelId="{20AB9F4D-8557-426D-AAD0-E2A46B5D11FC}">
      <dsp:nvSpPr>
        <dsp:cNvPr id="0" name=""/>
        <dsp:cNvSpPr/>
      </dsp:nvSpPr>
      <dsp:spPr>
        <a:xfrm>
          <a:off x="1640662" y="766222"/>
          <a:ext cx="1264376" cy="1264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Diversos lugares</a:t>
          </a:r>
          <a:endParaRPr lang="es-ES" sz="1800" kern="1200" dirty="0"/>
        </a:p>
      </dsp:txBody>
      <dsp:txXfrm>
        <a:off x="1640662" y="766222"/>
        <a:ext cx="1264376" cy="12643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EF4F67-8212-4063-8E98-3B474542194D}">
      <dsp:nvSpPr>
        <dsp:cNvPr id="0" name=""/>
        <dsp:cNvSpPr/>
      </dsp:nvSpPr>
      <dsp:spPr>
        <a:xfrm>
          <a:off x="3398777" y="588"/>
          <a:ext cx="5098166" cy="2296837"/>
        </a:xfrm>
        <a:prstGeom prst="rightArrow">
          <a:avLst>
            <a:gd name="adj1" fmla="val 75000"/>
            <a:gd name="adj2" fmla="val 50000"/>
          </a:avLst>
        </a:prstGeom>
        <a:solidFill>
          <a:schemeClr val="dk2">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s-ES" sz="3700" kern="1200" dirty="0" smtClean="0"/>
            <a:t>La Tierra de Israel</a:t>
          </a:r>
          <a:endParaRPr lang="es-ES" sz="3700" kern="1200" dirty="0"/>
        </a:p>
        <a:p>
          <a:pPr marL="285750" lvl="1" indent="-285750" algn="l" defTabSz="1644650">
            <a:lnSpc>
              <a:spcPct val="90000"/>
            </a:lnSpc>
            <a:spcBef>
              <a:spcPct val="0"/>
            </a:spcBef>
            <a:spcAft>
              <a:spcPct val="15000"/>
            </a:spcAft>
            <a:buChar char="••"/>
          </a:pPr>
          <a:r>
            <a:rPr lang="es-ES" sz="3700" kern="1200" dirty="0" smtClean="0"/>
            <a:t>Libertad de La Esclavitud</a:t>
          </a:r>
          <a:endParaRPr lang="es-ES" sz="3700" kern="1200" dirty="0"/>
        </a:p>
      </dsp:txBody>
      <dsp:txXfrm>
        <a:off x="3398777" y="588"/>
        <a:ext cx="5098166" cy="2296837"/>
      </dsp:txXfrm>
    </dsp:sp>
    <dsp:sp modelId="{C022321A-C492-46F5-BB0D-95BF5A025F0C}">
      <dsp:nvSpPr>
        <dsp:cNvPr id="0" name=""/>
        <dsp:cNvSpPr/>
      </dsp:nvSpPr>
      <dsp:spPr>
        <a:xfrm>
          <a:off x="0" y="0"/>
          <a:ext cx="3398777" cy="2296837"/>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S" sz="6500" kern="1200" dirty="0" smtClean="0"/>
            <a:t>Moisés</a:t>
          </a:r>
          <a:endParaRPr lang="es-ES" sz="6500" kern="1200" dirty="0"/>
        </a:p>
      </dsp:txBody>
      <dsp:txXfrm>
        <a:off x="0" y="0"/>
        <a:ext cx="3398777" cy="2296837"/>
      </dsp:txXfrm>
    </dsp:sp>
    <dsp:sp modelId="{67AB79A0-A154-47F6-90C8-8DCF4C043309}">
      <dsp:nvSpPr>
        <dsp:cNvPr id="0" name=""/>
        <dsp:cNvSpPr/>
      </dsp:nvSpPr>
      <dsp:spPr>
        <a:xfrm>
          <a:off x="3398777" y="2527109"/>
          <a:ext cx="5098166" cy="2296837"/>
        </a:xfrm>
        <a:prstGeom prst="rightArrow">
          <a:avLst>
            <a:gd name="adj1" fmla="val 75000"/>
            <a:gd name="adj2" fmla="val 50000"/>
          </a:avLst>
        </a:prstGeom>
        <a:solidFill>
          <a:schemeClr val="dk2">
            <a:alpha val="90000"/>
            <a:tint val="40000"/>
            <a:hueOff val="0"/>
            <a:satOff val="0"/>
            <a:lumOff val="0"/>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s-ES" sz="3700" kern="1200" dirty="0" smtClean="0"/>
            <a:t>Vida Abundante</a:t>
          </a:r>
          <a:endParaRPr lang="es-ES" sz="3700" kern="1200" dirty="0"/>
        </a:p>
        <a:p>
          <a:pPr marL="285750" lvl="1" indent="-285750" algn="l" defTabSz="1644650">
            <a:lnSpc>
              <a:spcPct val="90000"/>
            </a:lnSpc>
            <a:spcBef>
              <a:spcPct val="0"/>
            </a:spcBef>
            <a:spcAft>
              <a:spcPct val="15000"/>
            </a:spcAft>
            <a:buChar char="••"/>
          </a:pPr>
          <a:r>
            <a:rPr lang="es-ES" sz="3700" kern="1200" dirty="0" smtClean="0"/>
            <a:t>Paternidad de Dios</a:t>
          </a:r>
          <a:endParaRPr lang="es-ES" sz="3700" kern="1200" dirty="0"/>
        </a:p>
      </dsp:txBody>
      <dsp:txXfrm>
        <a:off x="3398777" y="2527109"/>
        <a:ext cx="5098166" cy="2296837"/>
      </dsp:txXfrm>
    </dsp:sp>
    <dsp:sp modelId="{A363ECCA-3AC4-4634-8396-FC53659A6A68}">
      <dsp:nvSpPr>
        <dsp:cNvPr id="0" name=""/>
        <dsp:cNvSpPr/>
      </dsp:nvSpPr>
      <dsp:spPr>
        <a:xfrm>
          <a:off x="0" y="2527109"/>
          <a:ext cx="3398777" cy="2296837"/>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S" sz="6500" kern="1200" dirty="0" smtClean="0"/>
            <a:t>Jesús</a:t>
          </a:r>
          <a:endParaRPr lang="es-ES" sz="6500" kern="1200" dirty="0"/>
        </a:p>
      </dsp:txBody>
      <dsp:txXfrm>
        <a:off x="0" y="2527109"/>
        <a:ext cx="3398777" cy="22968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5A1B2-D1C5-4191-82FC-9DEAA09E73AC}" type="datetimeFigureOut">
              <a:rPr lang="es-ES" smtClean="0"/>
              <a:pPr/>
              <a:t>09/05/2016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7592E-B2F7-4E95-86C5-AE6F07F5449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D27592E-B2F7-4E95-86C5-AE6F07F5449B}" type="slidenum">
              <a:rPr lang="es-ES" smtClean="0"/>
              <a:pPr/>
              <a:t>51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3D3BC13B-4599-4A55-8CE3-43FF413F2A05}" type="datetimeFigureOut">
              <a:rPr lang="es-ES"/>
              <a:pPr>
                <a:defRPr/>
              </a:pPr>
              <a:t>09/05/2016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EAB652E-C93D-48B4-B8B5-3BE286189D6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5AA4880-219C-40A4-B4B8-98EA98AAA2B4}" type="datetimeFigureOut">
              <a:rPr lang="es-ES"/>
              <a:pPr>
                <a:defRPr/>
              </a:pPr>
              <a:t>09/05/2016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84EF030-81D1-43F6-B7F4-CE017663456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690224B-6D4D-4D96-841F-CA913A05691C}" type="datetimeFigureOut">
              <a:rPr lang="es-ES"/>
              <a:pPr>
                <a:defRPr/>
              </a:pPr>
              <a:t>09/05/2016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D1E4BE5-816F-478F-8A13-7E575135DA0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7CA21CB-4E75-4AFC-BEF9-1C33A2BBCF24}" type="datetimeFigureOut">
              <a:rPr lang="es-ES"/>
              <a:pPr>
                <a:defRPr/>
              </a:pPr>
              <a:t>09/05/2016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CADA275-4E1E-4EA0-8784-3BF7A08C8DD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7488C2F-C0B7-45A9-9708-D1D16FCDB45E}" type="datetimeFigureOut">
              <a:rPr lang="es-ES"/>
              <a:pPr>
                <a:defRPr/>
              </a:pPr>
              <a:t>09/05/2016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1A619FA-A223-494E-A15A-4CC40025E7C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9DBECEB-7F76-41A2-A9A7-1A07529CEC14}" type="datetimeFigureOut">
              <a:rPr lang="es-ES"/>
              <a:pPr>
                <a:defRPr/>
              </a:pPr>
              <a:t>09/05/2016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16AE7FC-3366-4A9E-B836-3F3FE44A539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2313B45-9DD1-4F6A-B025-F86A78B4EC0F}" type="datetimeFigureOut">
              <a:rPr lang="es-ES"/>
              <a:pPr>
                <a:defRPr/>
              </a:pPr>
              <a:t>09/05/2016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6DB4A9F-0EEC-46AA-AA64-7E72282A668E}"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FD25137-1828-41C1-8EF5-F3C30ABAFD71}" type="datetimeFigureOut">
              <a:rPr lang="es-ES"/>
              <a:pPr>
                <a:defRPr/>
              </a:pPr>
              <a:t>09/05/2016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C36DB59-A378-4F68-A0D1-09ED59503CF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E010BD7-9E2D-4931-892C-024869DA23DD}" type="datetimeFigureOut">
              <a:rPr lang="es-ES"/>
              <a:pPr>
                <a:defRPr/>
              </a:pPr>
              <a:t>09/05/2016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C1FCE43-7434-4579-A682-E2EA9F21E19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FF6E9F-D2B1-4709-95FA-8B5B8E4EB47B}" type="datetimeFigureOut">
              <a:rPr lang="es-ES"/>
              <a:pPr>
                <a:defRPr/>
              </a:pPr>
              <a:t>09/05/2016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2923542-F2C9-4114-9EA9-D4646F3361A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61BC8E9-8D41-4CB9-9B85-BC3F4289874E}" type="datetimeFigureOut">
              <a:rPr lang="es-ES"/>
              <a:pPr>
                <a:defRPr/>
              </a:pPr>
              <a:t>09/05/2016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DBBD2E9-03B4-4975-AFBC-7E1AA9740F6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821307C-8C19-4634-BA83-2271291B3452}" type="datetimeFigureOut">
              <a:rPr lang="es-ES"/>
              <a:pPr>
                <a:defRPr/>
              </a:pPr>
              <a:t>09/05/2016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FC7F3D2-135A-4E9C-9AF5-F4546550CC5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s.wikipedia.org/wiki/Archivo:Juan_Ponce_de_Le%C3%B3n.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4.bp.blogspot.com/-kvNTqgvCQ1Y/TZ3urG93bpI/AAAAAAAAAB4/RjplULzD_Bc/s1600/Viajer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6"/>
          <p:cNvSpPr>
            <a:spLocks noGrp="1" noChangeArrowheads="1"/>
          </p:cNvSpPr>
          <p:nvPr>
            <p:ph type="ctrTitle"/>
          </p:nvPr>
        </p:nvSpPr>
        <p:spPr>
          <a:xfrm>
            <a:off x="642910" y="500042"/>
            <a:ext cx="7240611" cy="1727201"/>
          </a:xfrm>
        </p:spPr>
        <p:txBody>
          <a:bodyPr/>
          <a:lstStyle/>
          <a:p>
            <a:r>
              <a:rPr lang="es-ES_tradnl" sz="5400" b="1" dirty="0" smtClean="0">
                <a:solidFill>
                  <a:srgbClr val="002060"/>
                </a:solidFill>
                <a:latin typeface="Informal Roman" pitchFamily="66" charset="0"/>
              </a:rPr>
              <a:t>SENTIDOS DEL VIAJE EN LA LITERATURA</a:t>
            </a:r>
          </a:p>
        </p:txBody>
      </p:sp>
      <p:sp>
        <p:nvSpPr>
          <p:cNvPr id="2051" name="Text Box 8"/>
          <p:cNvSpPr txBox="1">
            <a:spLocks noChangeArrowheads="1"/>
          </p:cNvSpPr>
          <p:nvPr/>
        </p:nvSpPr>
        <p:spPr bwMode="auto">
          <a:xfrm>
            <a:off x="3348038" y="4868863"/>
            <a:ext cx="5400675" cy="2446824"/>
          </a:xfrm>
          <a:prstGeom prst="rect">
            <a:avLst/>
          </a:prstGeom>
          <a:noFill/>
          <a:ln w="9525">
            <a:noFill/>
            <a:miter lim="800000"/>
            <a:headEnd/>
            <a:tailEnd/>
          </a:ln>
        </p:spPr>
        <p:txBody>
          <a:bodyPr>
            <a:spAutoFit/>
          </a:bodyPr>
          <a:lstStyle/>
          <a:p>
            <a:pPr algn="r">
              <a:spcBef>
                <a:spcPct val="50000"/>
              </a:spcBef>
            </a:pPr>
            <a:endParaRPr lang="es-ES_tradnl" b="1" dirty="0" smtClean="0">
              <a:solidFill>
                <a:schemeClr val="tx2"/>
              </a:solidFill>
              <a:latin typeface="Calibri" pitchFamily="34" charset="0"/>
            </a:endParaRPr>
          </a:p>
          <a:p>
            <a:pPr>
              <a:spcBef>
                <a:spcPct val="50000"/>
              </a:spcBef>
            </a:pPr>
            <a:r>
              <a:rPr lang="es-ES_tradnl" b="1" dirty="0" smtClean="0">
                <a:solidFill>
                  <a:srgbClr val="FFFF00"/>
                </a:solidFill>
                <a:latin typeface="Bradley Hand ITC" pitchFamily="66" charset="0"/>
              </a:rPr>
              <a:t>Elena Letelier Riquelme U.C.</a:t>
            </a:r>
          </a:p>
          <a:p>
            <a:pPr>
              <a:spcBef>
                <a:spcPct val="50000"/>
              </a:spcBef>
            </a:pPr>
            <a:r>
              <a:rPr lang="es-ES_tradnl" b="1" dirty="0" smtClean="0">
                <a:solidFill>
                  <a:srgbClr val="FFFF00"/>
                </a:solidFill>
                <a:latin typeface="Bradley Hand ITC" pitchFamily="66" charset="0"/>
              </a:rPr>
              <a:t>Departamento de Lenguaje y Comunicación</a:t>
            </a:r>
            <a:endParaRPr lang="es-ES_tradnl" b="1" dirty="0">
              <a:solidFill>
                <a:srgbClr val="FFFF00"/>
              </a:solidFill>
              <a:latin typeface="Bradley Hand ITC" pitchFamily="66" charset="0"/>
            </a:endParaRPr>
          </a:p>
          <a:p>
            <a:pPr algn="r">
              <a:spcBef>
                <a:spcPct val="50000"/>
              </a:spcBef>
            </a:pPr>
            <a:r>
              <a:rPr lang="es-ES_tradnl" b="1" dirty="0">
                <a:solidFill>
                  <a:schemeClr val="tx2"/>
                </a:solidFill>
                <a:latin typeface="Calibri" pitchFamily="34" charset="0"/>
              </a:rPr>
              <a:t>NM3</a:t>
            </a:r>
          </a:p>
          <a:p>
            <a:pPr algn="r">
              <a:spcBef>
                <a:spcPct val="50000"/>
              </a:spcBef>
            </a:pPr>
            <a:endParaRPr lang="es-ES_tradnl" b="1" dirty="0">
              <a:solidFill>
                <a:schemeClr val="tx2"/>
              </a:solidFill>
              <a:latin typeface="Calibri" pitchFamily="34" charset="0"/>
            </a:endParaRPr>
          </a:p>
          <a:p>
            <a:pPr algn="r">
              <a:spcBef>
                <a:spcPct val="50000"/>
              </a:spcBef>
            </a:pPr>
            <a:endParaRPr lang="es-ES_tradnl" b="1"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11188" y="908050"/>
            <a:ext cx="7777162" cy="1587500"/>
          </a:xfrm>
          <a:prstGeom prst="rect">
            <a:avLst/>
          </a:prstGeom>
          <a:noFill/>
          <a:ln w="9525">
            <a:noFill/>
            <a:miter lim="800000"/>
            <a:headEnd/>
            <a:tailEnd/>
          </a:ln>
        </p:spPr>
        <p:txBody>
          <a:bodyPr>
            <a:spAutoFit/>
          </a:bodyPr>
          <a:lstStyle/>
          <a:p>
            <a:pPr algn="just">
              <a:spcBef>
                <a:spcPct val="50000"/>
              </a:spcBef>
            </a:pPr>
            <a:r>
              <a:rPr lang="es-ES_tradnl" sz="2800" i="1" dirty="0" smtClean="0">
                <a:solidFill>
                  <a:srgbClr val="00B0F0"/>
                </a:solidFill>
                <a:latin typeface="Calibri" pitchFamily="34" charset="0"/>
              </a:rPr>
              <a:t>“Existen </a:t>
            </a:r>
            <a:r>
              <a:rPr lang="es-ES_tradnl" sz="2800" i="1" dirty="0">
                <a:solidFill>
                  <a:srgbClr val="00B0F0"/>
                </a:solidFill>
                <a:latin typeface="Calibri" pitchFamily="34" charset="0"/>
              </a:rPr>
              <a:t>dos maneras de ser feliz en esta vida, una es hacerse el idiota y la otra </a:t>
            </a:r>
            <a:r>
              <a:rPr lang="es-ES_tradnl" sz="2800" i="1" dirty="0" smtClean="0">
                <a:solidFill>
                  <a:srgbClr val="00B0F0"/>
                </a:solidFill>
                <a:latin typeface="Calibri" pitchFamily="34" charset="0"/>
              </a:rPr>
              <a:t>serlo”.</a:t>
            </a:r>
            <a:endParaRPr lang="es-ES_tradnl" sz="2800" i="1" dirty="0">
              <a:solidFill>
                <a:srgbClr val="00B0F0"/>
              </a:solidFill>
              <a:latin typeface="Calibri" pitchFamily="34" charset="0"/>
            </a:endParaRPr>
          </a:p>
          <a:p>
            <a:pPr algn="r">
              <a:spcBef>
                <a:spcPct val="50000"/>
              </a:spcBef>
            </a:pPr>
            <a:r>
              <a:rPr lang="es-ES_tradnl" sz="2800" dirty="0">
                <a:solidFill>
                  <a:schemeClr val="tx2"/>
                </a:solidFill>
                <a:latin typeface="Calibri" pitchFamily="34" charset="0"/>
              </a:rPr>
              <a:t> </a:t>
            </a:r>
            <a:r>
              <a:rPr lang="es-ES_tradnl" sz="2800" dirty="0" err="1">
                <a:solidFill>
                  <a:schemeClr val="tx2"/>
                </a:solidFill>
                <a:latin typeface="Calibri" pitchFamily="34" charset="0"/>
              </a:rPr>
              <a:t>Sigmund</a:t>
            </a:r>
            <a:r>
              <a:rPr lang="es-ES_tradnl" sz="2800" dirty="0">
                <a:solidFill>
                  <a:schemeClr val="tx2"/>
                </a:solidFill>
                <a:latin typeface="Calibri" pitchFamily="34" charset="0"/>
              </a:rPr>
              <a:t> Freud (1856-1939) Médico austriaco. </a:t>
            </a:r>
          </a:p>
        </p:txBody>
      </p:sp>
      <p:sp>
        <p:nvSpPr>
          <p:cNvPr id="11267" name="Text Box 5"/>
          <p:cNvSpPr txBox="1">
            <a:spLocks noChangeArrowheads="1"/>
          </p:cNvSpPr>
          <p:nvPr/>
        </p:nvSpPr>
        <p:spPr bwMode="auto">
          <a:xfrm>
            <a:off x="395288" y="3500438"/>
            <a:ext cx="8208962" cy="2014537"/>
          </a:xfrm>
          <a:prstGeom prst="rect">
            <a:avLst/>
          </a:prstGeom>
          <a:noFill/>
          <a:ln w="9525">
            <a:noFill/>
            <a:miter lim="800000"/>
            <a:headEnd/>
            <a:tailEnd/>
          </a:ln>
        </p:spPr>
        <p:txBody>
          <a:bodyPr>
            <a:spAutoFit/>
          </a:bodyPr>
          <a:lstStyle/>
          <a:p>
            <a:pPr algn="just">
              <a:spcBef>
                <a:spcPct val="50000"/>
              </a:spcBef>
            </a:pPr>
            <a:r>
              <a:rPr lang="es-ES_tradnl" sz="2800" i="1" dirty="0" smtClean="0">
                <a:solidFill>
                  <a:schemeClr val="accent6">
                    <a:lumMod val="50000"/>
                  </a:schemeClr>
                </a:solidFill>
                <a:latin typeface="Calibri" pitchFamily="34" charset="0"/>
              </a:rPr>
              <a:t>“Un </a:t>
            </a:r>
            <a:r>
              <a:rPr lang="es-ES_tradnl" sz="2800" i="1" dirty="0">
                <a:solidFill>
                  <a:schemeClr val="accent6">
                    <a:lumMod val="50000"/>
                  </a:schemeClr>
                </a:solidFill>
                <a:latin typeface="Calibri" pitchFamily="34" charset="0"/>
              </a:rPr>
              <a:t>hombre puede ser feliz con cualquier mujer mientras que no la </a:t>
            </a:r>
            <a:r>
              <a:rPr lang="es-ES_tradnl" sz="2800" i="1" dirty="0" smtClean="0">
                <a:solidFill>
                  <a:schemeClr val="accent6">
                    <a:lumMod val="50000"/>
                  </a:schemeClr>
                </a:solidFill>
                <a:latin typeface="Calibri" pitchFamily="34" charset="0"/>
              </a:rPr>
              <a:t>ame”.</a:t>
            </a:r>
            <a:endParaRPr lang="es-ES_tradnl" sz="2800" i="1" dirty="0">
              <a:solidFill>
                <a:schemeClr val="accent6">
                  <a:lumMod val="50000"/>
                </a:schemeClr>
              </a:solidFill>
              <a:latin typeface="Calibri" pitchFamily="34" charset="0"/>
            </a:endParaRPr>
          </a:p>
          <a:p>
            <a:pPr algn="r">
              <a:spcBef>
                <a:spcPct val="50000"/>
              </a:spcBef>
            </a:pPr>
            <a:r>
              <a:rPr lang="es-ES_tradnl" sz="2800" dirty="0">
                <a:solidFill>
                  <a:schemeClr val="tx2"/>
                </a:solidFill>
                <a:latin typeface="Calibri" pitchFamily="34" charset="0"/>
              </a:rPr>
              <a:t> Oscar Wilde (1854-1900) Dramaturgo y novelista irlandés.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0" y="0"/>
            <a:ext cx="8816975" cy="890588"/>
          </a:xfrm>
        </p:spPr>
        <p:txBody>
          <a:bodyPr/>
          <a:lstStyle/>
          <a:p>
            <a:r>
              <a:rPr lang="es-ES_tradnl" sz="4800" dirty="0" smtClean="0">
                <a:solidFill>
                  <a:srgbClr val="C00000"/>
                </a:solidFill>
              </a:rPr>
              <a:t>2- La búsqueda de la felicidad</a:t>
            </a:r>
          </a:p>
        </p:txBody>
      </p:sp>
      <p:sp>
        <p:nvSpPr>
          <p:cNvPr id="12291" name="Text Box 6"/>
          <p:cNvSpPr txBox="1">
            <a:spLocks noChangeArrowheads="1"/>
          </p:cNvSpPr>
          <p:nvPr/>
        </p:nvSpPr>
        <p:spPr bwMode="auto">
          <a:xfrm>
            <a:off x="323850" y="1268413"/>
            <a:ext cx="8569325" cy="5218112"/>
          </a:xfrm>
          <a:prstGeom prst="rect">
            <a:avLst/>
          </a:prstGeom>
          <a:noFill/>
          <a:ln w="9525">
            <a:noFill/>
            <a:miter lim="800000"/>
            <a:headEnd/>
            <a:tailEnd/>
          </a:ln>
        </p:spPr>
        <p:txBody>
          <a:bodyPr>
            <a:spAutoFit/>
          </a:bodyPr>
          <a:lstStyle/>
          <a:p>
            <a:pPr algn="just">
              <a:spcBef>
                <a:spcPct val="50000"/>
              </a:spcBef>
            </a:pPr>
            <a:r>
              <a:rPr lang="es-ES_tradnl" sz="2800">
                <a:solidFill>
                  <a:schemeClr val="tx2"/>
                </a:solidFill>
                <a:latin typeface="Calibri" pitchFamily="34" charset="0"/>
              </a:rPr>
              <a:t>Para la literatura ha sido eterno tema en la vida del hombre, los viajes realizados pueden tener, como finalidad encontrar la esquiva felicidad. No obstante, también se ha relacionado con la idea de encontrar la razón y la sabiduría (</a:t>
            </a:r>
            <a:r>
              <a:rPr lang="es-ES_tradnl" sz="2800" i="1">
                <a:solidFill>
                  <a:schemeClr val="tx2"/>
                </a:solidFill>
                <a:latin typeface="Calibri" pitchFamily="34" charset="0"/>
              </a:rPr>
              <a:t>Mark Renton</a:t>
            </a:r>
            <a:r>
              <a:rPr lang="es-ES_tradnl" sz="2800">
                <a:solidFill>
                  <a:schemeClr val="tx2"/>
                </a:solidFill>
                <a:latin typeface="Calibri" pitchFamily="34" charset="0"/>
              </a:rPr>
              <a:t> al final del filme </a:t>
            </a:r>
            <a:r>
              <a:rPr lang="es-ES_tradnl" sz="2800" i="1">
                <a:solidFill>
                  <a:schemeClr val="tx2"/>
                </a:solidFill>
                <a:latin typeface="Calibri" pitchFamily="34" charset="0"/>
              </a:rPr>
              <a:t>Trainspotting</a:t>
            </a:r>
            <a:r>
              <a:rPr lang="es-ES_tradnl" sz="2800">
                <a:solidFill>
                  <a:schemeClr val="tx2"/>
                </a:solidFill>
                <a:latin typeface="Calibri" pitchFamily="34" charset="0"/>
              </a:rPr>
              <a:t>).</a:t>
            </a:r>
          </a:p>
          <a:p>
            <a:pPr algn="just">
              <a:spcBef>
                <a:spcPct val="50000"/>
              </a:spcBef>
            </a:pPr>
            <a:r>
              <a:rPr lang="es-ES_tradnl" sz="2800">
                <a:solidFill>
                  <a:schemeClr val="tx2"/>
                </a:solidFill>
                <a:latin typeface="Calibri" pitchFamily="34" charset="0"/>
              </a:rPr>
              <a:t>Ejemplo: Jean de La Fontaine, en su afán literario, específicamente en sus fábulas, se  caracteriza por dar  algunos consejos para hacer al hombre más razonable y feliz.</a:t>
            </a:r>
          </a:p>
          <a:p>
            <a:pPr algn="just">
              <a:spcBef>
                <a:spcPct val="50000"/>
              </a:spcBef>
            </a:pPr>
            <a:endParaRPr lang="es-ES_tradnl" sz="28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50825" y="0"/>
            <a:ext cx="8540750" cy="679450"/>
          </a:xfrm>
        </p:spPr>
        <p:txBody>
          <a:bodyPr rtlCol="0">
            <a:normAutofit fontScale="90000"/>
          </a:bodyPr>
          <a:lstStyle/>
          <a:p>
            <a:pPr fontAlgn="auto">
              <a:spcAft>
                <a:spcPts val="0"/>
              </a:spcAft>
              <a:defRPr/>
            </a:pPr>
            <a:r>
              <a:rPr lang="es-ES_tradnl" sz="4000" dirty="0">
                <a:solidFill>
                  <a:schemeClr val="tx2"/>
                </a:solidFill>
              </a:rPr>
              <a:t>El león y la pastora</a:t>
            </a:r>
          </a:p>
        </p:txBody>
      </p:sp>
      <p:sp>
        <p:nvSpPr>
          <p:cNvPr id="13315" name="Text Box 4"/>
          <p:cNvSpPr txBox="1">
            <a:spLocks noChangeArrowheads="1"/>
          </p:cNvSpPr>
          <p:nvPr/>
        </p:nvSpPr>
        <p:spPr bwMode="auto">
          <a:xfrm>
            <a:off x="0" y="836613"/>
            <a:ext cx="9144000" cy="4708525"/>
          </a:xfrm>
          <a:prstGeom prst="rect">
            <a:avLst/>
          </a:prstGeom>
          <a:noFill/>
          <a:ln w="9525">
            <a:noFill/>
            <a:miter lim="800000"/>
            <a:headEnd/>
            <a:tailEnd/>
          </a:ln>
        </p:spPr>
        <p:txBody>
          <a:bodyPr>
            <a:spAutoFit/>
          </a:bodyPr>
          <a:lstStyle/>
          <a:p>
            <a:pPr algn="just">
              <a:spcBef>
                <a:spcPct val="50000"/>
              </a:spcBef>
            </a:pPr>
            <a:r>
              <a:rPr lang="es-ES_tradnl" sz="2000">
                <a:solidFill>
                  <a:schemeClr val="tx2"/>
                </a:solidFill>
                <a:latin typeface="Calibri" pitchFamily="34" charset="0"/>
              </a:rPr>
              <a:t>Un león de alto linaje, se enamoró de un docella. Pidióla en matrimonio. El padre de la muchacha hubiera deseado un yerno menos temible. Dársela a otro le parecía doloroso, negársela, poco seguro.</a:t>
            </a:r>
          </a:p>
          <a:p>
            <a:pPr algn="just">
              <a:spcBef>
                <a:spcPct val="50000"/>
              </a:spcBef>
            </a:pPr>
            <a:r>
              <a:rPr lang="es-ES_tradnl" sz="2000">
                <a:solidFill>
                  <a:schemeClr val="tx2"/>
                </a:solidFill>
                <a:latin typeface="Calibri" pitchFamily="34" charset="0"/>
              </a:rPr>
              <a:t>Hasta fuera posible que ante su negativa, una buena mañana se produjera una unión ilegítima, pues, además de que la muchacha sentía predilección por los arrogantes, una doncella se encapricha fácilmente de un enamorado de hermosa cabellera.</a:t>
            </a:r>
          </a:p>
          <a:p>
            <a:pPr algn="just">
              <a:spcBef>
                <a:spcPct val="50000"/>
              </a:spcBef>
            </a:pPr>
            <a:r>
              <a:rPr lang="es-ES_tradnl" sz="2000">
                <a:solidFill>
                  <a:schemeClr val="tx2"/>
                </a:solidFill>
                <a:latin typeface="Calibri" pitchFamily="34" charset="0"/>
              </a:rPr>
              <a:t>No atreviéndose a negarse, le dijo con precauciones:</a:t>
            </a:r>
          </a:p>
          <a:p>
            <a:pPr algn="just">
              <a:spcBef>
                <a:spcPct val="50000"/>
              </a:spcBef>
            </a:pPr>
            <a:r>
              <a:rPr lang="es-ES_tradnl" sz="2000">
                <a:solidFill>
                  <a:schemeClr val="tx2"/>
                </a:solidFill>
                <a:latin typeface="Calibri" pitchFamily="34" charset="0"/>
              </a:rPr>
              <a:t>- Mi hija es muy delicada. Con esas uñas podríais herirla al acariciarla. Permitid que os las corten. Y al mismo tiempo que os limen los dientes. Así vuestros besos serán más dulces. El león estaba tan ciego de amor que a todo consintió. Al cabo de un rato, sin uñas ni dientes, parecía un fuerte desmantelado. En ese momento, le soltaron unos perros y el inválido león apenas pudo defenderse.</a:t>
            </a:r>
          </a:p>
          <a:p>
            <a:pPr algn="just">
              <a:spcBef>
                <a:spcPct val="50000"/>
              </a:spcBef>
            </a:pPr>
            <a:r>
              <a:rPr lang="es-ES_tradnl" sz="2000">
                <a:solidFill>
                  <a:schemeClr val="tx2"/>
                </a:solidFill>
                <a:latin typeface="Calibri" pitchFamily="34" charset="0"/>
              </a:rPr>
              <a:t>¡Amor, amor!. Cuando nos subyugas ya podemos decir ¡Adios, prudencia!.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http://www.prayerthoughts.com/prayerthoughts/God/images/pt717_New_Body-stretched.jpg"/>
          <p:cNvPicPr>
            <a:picLocks noChangeAspect="1" noChangeArrowheads="1"/>
          </p:cNvPicPr>
          <p:nvPr/>
        </p:nvPicPr>
        <p:blipFill>
          <a:blip r:embed="rId2" cstate="print"/>
          <a:srcRect/>
          <a:stretch>
            <a:fillRect/>
          </a:stretch>
        </p:blipFill>
        <p:spPr bwMode="auto">
          <a:xfrm>
            <a:off x="571473" y="2000240"/>
            <a:ext cx="3357586" cy="4429156"/>
          </a:xfrm>
          <a:prstGeom prst="rect">
            <a:avLst/>
          </a:prstGeom>
          <a:noFill/>
        </p:spPr>
      </p:pic>
      <p:sp>
        <p:nvSpPr>
          <p:cNvPr id="14338" name="Rectangle 6"/>
          <p:cNvSpPr>
            <a:spLocks noGrp="1" noChangeArrowheads="1"/>
          </p:cNvSpPr>
          <p:nvPr>
            <p:ph type="ctrTitle"/>
          </p:nvPr>
        </p:nvSpPr>
        <p:spPr>
          <a:xfrm>
            <a:off x="900113" y="404813"/>
            <a:ext cx="7772400" cy="3529012"/>
          </a:xfrm>
        </p:spPr>
        <p:txBody>
          <a:bodyPr/>
          <a:lstStyle/>
          <a:p>
            <a:r>
              <a:rPr lang="es-ES_tradnl" b="1" dirty="0" smtClean="0">
                <a:solidFill>
                  <a:schemeClr val="tx2"/>
                </a:solidFill>
              </a:rPr>
              <a:t>SENTIDOS DEL VIAJE EN LA LITERATURA_3_:</a:t>
            </a:r>
            <a:br>
              <a:rPr lang="es-ES_tradnl" b="1" dirty="0" smtClean="0">
                <a:solidFill>
                  <a:schemeClr val="tx2"/>
                </a:solidFill>
              </a:rPr>
            </a:br>
            <a:r>
              <a:rPr lang="es-ES_tradnl" b="1" dirty="0" smtClean="0">
                <a:solidFill>
                  <a:schemeClr val="tx2"/>
                </a:solidFill>
              </a:rPr>
              <a:t/>
            </a:r>
            <a:br>
              <a:rPr lang="es-ES_tradnl" b="1" dirty="0" smtClean="0">
                <a:solidFill>
                  <a:schemeClr val="tx2"/>
                </a:solidFill>
              </a:rPr>
            </a:br>
            <a:r>
              <a:rPr lang="es-ES_tradnl" b="1" dirty="0" smtClean="0">
                <a:solidFill>
                  <a:srgbClr val="C00000"/>
                </a:solidFill>
              </a:rPr>
              <a:t> 			    La búsqueda de 				    la inmortalidad</a:t>
            </a:r>
          </a:p>
        </p:txBody>
      </p:sp>
      <p:sp>
        <p:nvSpPr>
          <p:cNvPr id="14339" name="Text Box 8"/>
          <p:cNvSpPr txBox="1">
            <a:spLocks noChangeArrowheads="1"/>
          </p:cNvSpPr>
          <p:nvPr/>
        </p:nvSpPr>
        <p:spPr bwMode="auto">
          <a:xfrm>
            <a:off x="3348038" y="4868863"/>
            <a:ext cx="5400675" cy="1604962"/>
          </a:xfrm>
          <a:prstGeom prst="rect">
            <a:avLst/>
          </a:prstGeom>
          <a:noFill/>
          <a:ln w="9525">
            <a:noFill/>
            <a:miter lim="800000"/>
            <a:headEnd/>
            <a:tailEnd/>
          </a:ln>
        </p:spPr>
        <p:txBody>
          <a:bodyPr>
            <a:spAutoFit/>
          </a:bodyPr>
          <a:lstStyle/>
          <a:p>
            <a:pPr algn="r">
              <a:spcBef>
                <a:spcPct val="50000"/>
              </a:spcBef>
            </a:pPr>
            <a:r>
              <a:rPr lang="es-ES_tradnl" b="1" dirty="0">
                <a:solidFill>
                  <a:schemeClr val="tx2"/>
                </a:solidFill>
                <a:latin typeface="Calibri" pitchFamily="34" charset="0"/>
              </a:rPr>
              <a:t>LENGUA CASTELLANA Y COMUNICACIÓN</a:t>
            </a:r>
          </a:p>
          <a:p>
            <a:pPr algn="r">
              <a:spcBef>
                <a:spcPct val="50000"/>
              </a:spcBef>
            </a:pPr>
            <a:r>
              <a:rPr lang="es-ES_tradnl" b="1" dirty="0">
                <a:solidFill>
                  <a:schemeClr val="tx2"/>
                </a:solidFill>
                <a:latin typeface="Calibri" pitchFamily="34" charset="0"/>
              </a:rPr>
              <a:t>NM3</a:t>
            </a:r>
          </a:p>
          <a:p>
            <a:pPr algn="r">
              <a:spcBef>
                <a:spcPct val="50000"/>
              </a:spcBef>
            </a:pPr>
            <a:endParaRPr lang="es-ES_tradnl" b="1" dirty="0">
              <a:latin typeface="Calibri" pitchFamily="34" charset="0"/>
            </a:endParaRPr>
          </a:p>
          <a:p>
            <a:pPr algn="r">
              <a:spcBef>
                <a:spcPct val="50000"/>
              </a:spcBef>
            </a:pPr>
            <a:endParaRPr lang="es-ES_tradnl" b="1" dirty="0">
              <a:latin typeface="Calibri" pitchFamily="34" charset="0"/>
            </a:endParaRPr>
          </a:p>
        </p:txBody>
      </p:sp>
      <p:sp>
        <p:nvSpPr>
          <p:cNvPr id="45058" name="AutoShape 2" descr="data:image/jpeg;base64,/9j/4AAQSkZJRgABAQAAAQABAAD/2wCEAAkGBwgHBgkIBwgKCgkLDRYPDQwMDRsUFRAWIB0iIiAdHx8kKDQsJCYxJx8fLT0tMTU3Ojo6Iys/RD84QzQ5OjcBCgoKDQwNGg8PGjclHyU3Nzc3Nzc3Nzc3Nzc3Nzc3Nzc3Nzc3Nzc3Nzc3Nzc3Nzc3Nzc3Nzc3Nzc3Nzc3Nzc3N//AABEIAKAAegMBIgACEQEDEQH/xAAcAAACAwEBAQEAAAAAAAAAAAAFBgMEBwIBAAj/xAA/EAACAQMDAQYEAwYEBAcAAAABAgMABBEFEiExBhMiQVFhMnGBkQcUoSNCUsHR8JOx4fEkU2KSFRYXMzRUcv/EABsBAAIDAQEBAAAAAAAAAAAAAAQFAgMGAQAH/8QALBEAAgICAgEDAgQHAAAAAAAAAQIAAwQRITESBRNBImEGFCNRFTJxgcHR8P/aAAwDAQACEQMRAD8AxWKCWXeY0Ld2hdsfugdT+tWLOJckMf8ApOPOuJN0kzfsUjJctsVfhz5Dzx7Vft7YrtZSxxjPhwAav8JJO9y7Z6daZ7ycMEHqetFo3sEAOANvoTQN5XUBCx2jkDdxXveoQQM4BPJ4yPL60KcMvyTDPzKp0IzW+uWljC7WVo3eqBlwOFyccn7V9FfXN9cBrmQshPQUswNKLkPG4Vgdw8I45+VMmmxqygR4A486Lx8NKjwOYtzclnX7Rx7K2Nvd6jHDcHwvxk1Hr2jLZapPAoGxWwK90dHhkV1JBHQijN28t2N0nUHPTzosIVbe+IuLqyaI5iXqFspgJCqpwBgZ596UdVsjdXsb3XfBNoEjqNzAYxkA9fuOlaHqVtjkrwetAnuIcmJy6jGDjnmqsgMF2ghWCFL/AFTNpoGj8LAAg9c1HtwvQc+9aJddn7bUrcy2r7pR8cXmPLP6Ul6tb3FrcGOZuG+Xlx/Kgq3D/Se4xtq8fqHUrWlrc31x+Ws45J5G6LGhJP0FQNgYyGz71PBPJFHiJ2jw4O5Gwf0+Q+1RKrMGwmTjPC9PU1b7co3OnMBt0I738xvbf02beMYHXOc5+lQ5Hoa7G0qd2Seua54qXhPQtp1tvuFUqTn35HvTPayGCxntkjRjJtB3RgkYOeDjIobYWsoZXRGDAfEP5Vf2leSWDAdSfrXQvk/BnPPwTmA50LzbCwUs2AzcAVCkbA5PKjkkGjmp6Xc2rIZVAWZA6HIPhPTp0NQwWsnfFlWOPcf4eB8uvpRgTXBgRu8uRKCIxOG446etM/Z5GJZWDc/AccGh9pZF5UQgDPt0pl0CFo5hHJDlg2BknwY645xzUwRKmJYRu0qyJjVuSD14o0mn+HO39Kt6PaK0ePIe1GVtRtx6VQ1mjPLXEvU7BRHyvlSfqOkJy+w59RWla2ncqcrkUuzW8coB55roYmX16WKVgEsmVkhzIrHJyfEPQ5/vmuO0FtolxAxu7OZiG3BlbBXPyptNjCDkJih2o6OLuNlA2t5Ghb6Vdw3UYVXkJ4zLp9Etpl3WEhTJ+CVuo/vyqhEbmz/MCKYwtPGYpVXjehOSD9qbNR0KSCUQv4WJPIHWg1xFJFBPCYY27x1YyMuXXbngHyBzz8hVyp8b3Bnt+2ovSQygZYeHPDbeDjrz9RUGw+33olOjt8THHuTVXZXfGeFmxHO0lkACnIDHGKs85ZjhscEHFQyJ/CDgHnNXLSBs5PPtV1da9wG25upYttJN1btOhwsa+JSeD7Yq/HpcLxhEjaPOM+e3Hqaks4pcBVbaOMhelH9NZreWN5CWA6/2a8ykczlbpwNalHSdEiRjO8i7FHixhvljn++KsCWwhuFaCFpJAxPj4Az8utc3lvvuJHhUiMsSo9KsWdjkqSD/AK1wVg/Uxnjk6Higj3oIjlgWWPjKjK+lGO7pe0SX8nYXDsMiJS+PbFcWusXN0yyg4RugHn50sybRW2oyxKGvQvO+0kO5QvrQBrVkG0DJFOF7C113RAwMZb2oe9sokbcMnPWiqn2BBrEKkxYn3JwR86s2cKXFmzKf2inpVq9h8ZUKSK70+0e2KzKT3LHxA1bYR4yuhm84q6jZNJfRoQWduh6kGkHV4ispJyp6EHitVnvWtb2OdQhw/PgBIGazztPNNe3kk0iBct/AAc++KlUeOZ7JYg6+IoTRIFLdDt6EZyc/0qj3XuKLzoST4ASByAKjFlEQCb22GfIk8fpXWIHc8hJHEa5bHYyrsIPmaJWFmw8wPMEmmKXTVlZJYuUYAgegqyLDcFIVRgbcAdahXcGUSVuPpjKlpEzBQVB9T5mjNtYhwOKksbAkDjFHLSzIx4eK61gEpNRMowaQGOdtWY9IEZGBRuGEADilbtH20g027NnZRrPMvEjZ8KnPT3/1odsgwjHwGuOlhLULGUaTeJbqrO8RGG6YpO7MrcLHvEu4A4CMeOlWZ+2eo3YMEEMEfeDbuIzjIxxV63hFvYBQCWVRjA5NKc+0nWuzNHg0Ni0sjfMaIEmNrEJQA2M4WvGty8m7GMUp3HbC9sWkhkgV2ThcjFXezvbKHUrpbW5RY3kbCnPHTp96NSzxUCLrvTbzt/iFHswZMucKetSsiRw7Jdu3OVzxiiEsa85HFB9UlcrtCjAGORRHNnEWp+kSTFHtDatBJJJvVVDZUq/WkzUA1xKd5GeBuY03apG7l2fnnrSxdxIO8MiEn90g4AoyuvXcFuv2eIrTwRrcKZjlM+IqobHyGagOnR5/+Xa/4h/pROY90JGwjb1KEMAevmM+fvQzH/5+wq7QlAebppMRliEbR4IHANXhabSBjnrjFGn0+IwuIjskZCFYH4c+dANUstdubeMqFWWI5BjOCfr/ACpG1ntngTQ1p7w0SBCFtFhhx+lFYkwKBaVq96Ihb6nZtFcrx3hXwt71T7QzatIqC1YdyOXVOCai+Wu9TyYTM/iSBLfbHtMuhWIFsBJdS5VPRcdSflmsitbiWW6kmlYs7NuLHzOaYr/SbnUWHdxSs4/dYYA+9EtD/D+adC+oXKwEqQiR+I58iT/KrEbyG4ZpcRteUEaXGlxcp3g3KpyabpbmW3SJ7UZKnhcDmlm1s5NK1G4tpyDJG2046H3orLqdvANsrYHrSrNdhaGT4jVazYgPcq69rbtqDySW8e0cYdPT3pbhmeDVFmeIfHuwoxt9MU1z2cOu7Le3ZDKxwrenzqS57FpZ3MXdX4aNsCUTDBB9R7VejtkqSo5kxk42KAlp1Grsvq51O0aOc/8AERcN/wBQ9at38IZD7UgRg6bqhZLuRFU/HDnxY8j/ALUatdduVvjvulaB+csVO32615M/2fpsB2InzfTFuPnQw0eZX1W3IJG05+VLGoWr9Vifkccdaadb1rtA8cq6To8VwHB2T7j4ffgYNBezmt6oVaz1vs7fzasfCkwi8LL5AnoAOenWmNfqdT61FZ9Fu8SxIP22Ik3ttNz+zcfSqPc3n/Ib/DH9K3OHsx+YtEe8EcNww8aINwX61B/5Mh/jT7H+tHrkIR3FTY1inWpVj7YRllwzMCetMlvqbzWyyRLksM1kunwSSSjnwAgcda07QYyNNj6jjBzSg2liNTRtQiLuTSX1yfiYr7YqE95Iu5mY/Ou5EbvdgLFc+ZJq0QqReXFFqF11An+0GLG+4D1ozYRlVG7NUYblUmBA3DHlV4yjuJ5l4UKSMfKu2sQpgyfVYBM6u42uNYu5mkAZ5GYFzjpnH6Uoa3fTO7qMBVPBz5U59orONbZJ4pgXJYFeetJ1xb96W3rktyQKUAb5Pc+hYuigI6/1J+xN7cR65asm4jvFL+LjbkA9a0/tWGTLKftWa6JCLGLc42u5BBHBABrStek7/S7efkiSMHPviifTLQbmUTOfieo+KPMr1yWYTEgknrkNz/pQePtBqliwMN5ONvQE7h+tGtZHiYfelK+TPUqqgnz/AJU+ZVbsTLUEg8GMEH4p9pLVdpnimUdA0YGftV2L8Zr5SRdWm33RuKQCN8ExZ1DAqFz8XXy9evTNUDGXBwAODtLH9AfWqX8V+IYKA/c1qH8XI5es8sZ9CKm/9Ul/+1+p/pWKFDsaQDwBsfM4qPw/8wfaqjaB2sicRT0xm16ROViikDhgVDE+h9K07QbpXtAFIOen1rINFt5YtK7oc723Aj5U99iBcvFMQ2Ej/dkYA0joDHkHqaG8Dx5jhCqB/ECGzzXt2hMZb7VLYzLN8WN3lVqWMNhSOKZI47it1+IFsMRyFmVT6ZFWNTnWGxKLwZPL2/vFXPyyiUkAAdcUMv1/Mag64PgAXNVZlm6yB2ZzDp1btuhFK6sWYbjk1RTTZQocQsYmYLvAOM053MURhKGP9p/Fmrhs1Xs+EVOVHeY96VJWTtd9CaH+IFFH3OpmmrafJC7MDlS20YzTTotydQ7NSWkxAntCVI8yP96H3YVwd/1zRLsn+Xt74xxpvM67c+Q88VRh5a1ZK/G+JZ6mn5nCKN2OYha/DJA5DL4STz9aVb2GRFWbaygklWI4OD5etaP20sUWSSRUCru9f0pF1G4neJI5GYxoSVUk7QScnAPFbH3l1zMTXSwbjqLNzalFiIIZ2ZswgeJcYAz6Z5+1UponU4bdvHRQu4jHoK0HsRHpdxrD/wDi5JR+rOc5bryfpQP8ULfTbXWmTSmBhZARjyoV28jqM1HisUjqVymnvp4l/wCGkkWVk4xuAIz9jVDA9R967JI8PQHmvMJ6mqiSZDQEedC1a5SPKkPGAQoJ6fWj+ka/e29xK1o0gJUk4PIXg/5edZrp96Yf2ecbj1HJo3Dfq6M2WDZOOP0qimnwfYEPe4PXzNe0DtY3eBTgEepzmnPSu0S3l08BGWUAkeYr872l8BKWZnPof5YrTfwtYSzSHcd5I6nOKufG8AWEXjKDuEmtIAzbxQ+dRHLKx8yTRKP4RSxr2piO7MKMOBzQWY/igJheLW1j+Ky2gM04iHB9qLM6s5iz1GDQns26SQyT9cHGTUcGprJqWxccn16ipYKeaF/3leY4R/H9os3umyQ3E8MhJw/GfTyrjs73sXaO2gI4LcEeeMnNG+3s4sbaK+UdTsJ9TS72F16O97VNFcbVyh7ke/8AtWfOLYuZ4n+XYmiqse3Ca3Wxoy5+INn+Xn75fgk56dDWVa1Kr8nCsoAGBgEe/vxW9dsLAahpcsY+MeJfnWD69b4dhxnJG0Dnj2ra1gMsxJdlciLM928LEQswb1U0Lnne4l3TMx6Anz4GKJw3E9nexXdsUElu4lTvMYyPLB6/Khkg/MyzMBHCfFJtJ2r67V/kK4RqHK2xuQFRuI3KcHGRnBr2RbcSMIyxQE7S2Mke/NROSMD+zUy3N0AAszADoM0MTOzma3mtLh4Z43iljbDo4wVPoRRmwhtjpUlw12VullAWDuydy4OTu6dQPvQVsE5L5J5J9TRC2j2SiKVzsVsFkGcfIHFX1DiQc6EJWqgsAGJzjkitd/De3/LyJO3gyAOBWYaDad/dqBygPX1FbB2dVY1TuwQAoB5osja6ihnIs2I9arqMem6VPeysAkUeefXoB98VmF3DftILrLO8gDEAnw05drFkn7NGJWI3XEIYj03gn9BVG1H5mVUTDMxwKxvrOQ1dy1LNl6PYEoN2u/8AEOwbbHs/Ft+Ix7mJHJJpO028K36MfWmPtFdrb2ndBvCo28n0pKhnjXUDCrK7Rk5YMADj0NabHT261XUzlz+67PuP3aWGHU+yt4k20ARFwxBO0jz4rDLW6NvfrPCSzxtnrj59K3HSZUvbKS2kIKyoUOfQjFZPqenx6ddS2xiCSI208elJvVP0rAQO5qvwzkedT1Mf7TYNP1AaroVveY2maPJA6A+dZB26snstQM6DgnIUjzrRuyBMfY2yIJAJkx/3mlvtjD+ajbd8YO5SfWnOIS1KtMpnKK8p0HwTMhvFJRpHgbauAWC465+lCbz8uDKEkcgHCeED6nmj+o6jMltPZmWRYncF0BOCVzg4+ppau+7G0JEUKgByWJLH1wenlx7VNhCK22vcjmXIdyIwQQNqnrwemPLj9ag8XvVjdD+UKEOJw+RjBVlx5+hH658sc+LeSKoULFgDHMSn+VCnuWThMAgnBz7/ANKK6fDLcQjZHKyRYBIBKpnJ+mcH7UKRS5AGOeACaP6JG4ZTuIGRwGouoQfIbxXcb+z1o1vgOhRjjIIwa0HSGChaStKyACTz707dm4/zN9FGORnLfKiidDmKOzDfbid7HsRPOf8A3AFbJ8j5Uv8A4Vz3FzZahqV2dyRYjjYjzxz/AH719+N2qCDRrbS42xLdEZGf3cjr9qNaTb2+k9i9LtSwh76JHlfGcswyTx71nhQt+X5kdTXtf+V9JKa5b5/7+kWu2WpZicckY8jSdYTuLmJmJG4Zx04/vNXO2VzIN0bOSQePtn/KlSynYXSYOM9KelZlw2xubN2c1DGwE8cV3+IWiC8e3vYfD3ibXbHUjp+lK+hXWFUg8Y4z51od0wvuyk56tGm4Y8iKW+rUGzGJXsRl6NlGjLUj54lPspA0fYtLc5L2ruN38QyT/kaXddO9T6Y9aYOwlyzWVxprYKRgsGzzgmlzWi0E8kRJBjJXjipek2+5jKZz1yspmNv55mU9qLYQ3DshO1+opWkX9oQx4B5I5xWhdoYy4LqFDDxLxnms/uUxMwxtx1FH2iD4b7GpDOrhgZGBLANw4b746H2rjaP4hXrYPOfPpXGTS89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45060" name="AutoShape 4" descr="data:image/jpeg;base64,/9j/4AAQSkZJRgABAQAAAQABAAD/2wCEAAkGBwgHBgkIBwgKCgkLDRYPDQwMDRsUFRAWIB0iIiAdHx8kKDQsJCYxJx8fLT0tMTU3Ojo6Iys/RD84QzQ5OjcBCgoKDQwNGg8PGjclHyU3Nzc3Nzc3Nzc3Nzc3Nzc3Nzc3Nzc3Nzc3Nzc3Nzc3Nzc3Nzc3Nzc3Nzc3Nzc3Nzc3N//AABEIAKAAegMBIgACEQEDEQH/xAAcAAACAwEBAQEAAAAAAAAAAAAFBgMEBwIBAAj/xAA/EAACAQMDAQYEAwYEBAcAAAABAgMABBEFEiExBhMiQVFhMnGBkQcUoSNCUsHR8JOx4fEkU2KSFRYXMzRUcv/EABsBAAIDAQEBAAAAAAAAAAAAAAQFAgMGAQAH/8QALBEAAgICAgEDAgQHAAAAAAAAAQIAAwQRITESBRNBImEGFCNRFTJxgcHR8P/aAAwDAQACEQMRAD8AxWKCWXeY0Ld2hdsfugdT+tWLOJckMf8ApOPOuJN0kzfsUjJctsVfhz5Dzx7Vft7YrtZSxxjPhwAav8JJO9y7Z6daZ7ycMEHqetFo3sEAOANvoTQN5XUBCx2jkDdxXveoQQM4BPJ4yPL60KcMvyTDPzKp0IzW+uWljC7WVo3eqBlwOFyccn7V9FfXN9cBrmQshPQUswNKLkPG4Vgdw8I45+VMmmxqygR4A486Lx8NKjwOYtzclnX7Rx7K2Nvd6jHDcHwvxk1Hr2jLZapPAoGxWwK90dHhkV1JBHQijN28t2N0nUHPTzosIVbe+IuLqyaI5iXqFspgJCqpwBgZ596UdVsjdXsb3XfBNoEjqNzAYxkA9fuOlaHqVtjkrwetAnuIcmJy6jGDjnmqsgMF2ghWCFL/AFTNpoGj8LAAg9c1HtwvQc+9aJddn7bUrcy2r7pR8cXmPLP6Ul6tb3FrcGOZuG+Xlx/Kgq3D/Se4xtq8fqHUrWlrc31x+Ws45J5G6LGhJP0FQNgYyGz71PBPJFHiJ2jw4O5Gwf0+Q+1RKrMGwmTjPC9PU1b7co3OnMBt0I738xvbf02beMYHXOc5+lQ5Hoa7G0qd2Seua54qXhPQtp1tvuFUqTn35HvTPayGCxntkjRjJtB3RgkYOeDjIobYWsoZXRGDAfEP5Vf2leSWDAdSfrXQvk/BnPPwTmA50LzbCwUs2AzcAVCkbA5PKjkkGjmp6Xc2rIZVAWZA6HIPhPTp0NQwWsnfFlWOPcf4eB8uvpRgTXBgRu8uRKCIxOG446etM/Z5GJZWDc/AccGh9pZF5UQgDPt0pl0CFo5hHJDlg2BknwY645xzUwRKmJYRu0qyJjVuSD14o0mn+HO39Kt6PaK0ePIe1GVtRtx6VQ1mjPLXEvU7BRHyvlSfqOkJy+w59RWla2ncqcrkUuzW8coB55roYmX16WKVgEsmVkhzIrHJyfEPQ5/vmuO0FtolxAxu7OZiG3BlbBXPyptNjCDkJih2o6OLuNlA2t5Ghb6Vdw3UYVXkJ4zLp9Etpl3WEhTJ+CVuo/vyqhEbmz/MCKYwtPGYpVXjehOSD9qbNR0KSCUQv4WJPIHWg1xFJFBPCYY27x1YyMuXXbngHyBzz8hVyp8b3Bnt+2ovSQygZYeHPDbeDjrz9RUGw+33olOjt8THHuTVXZXfGeFmxHO0lkACnIDHGKs85ZjhscEHFQyJ/CDgHnNXLSBs5PPtV1da9wG25upYttJN1btOhwsa+JSeD7Yq/HpcLxhEjaPOM+e3Hqaks4pcBVbaOMhelH9NZreWN5CWA6/2a8ykczlbpwNalHSdEiRjO8i7FHixhvljn++KsCWwhuFaCFpJAxPj4Az8utc3lvvuJHhUiMsSo9KsWdjkqSD/AK1wVg/Uxnjk6Higj3oIjlgWWPjKjK+lGO7pe0SX8nYXDsMiJS+PbFcWusXN0yyg4RugHn50sybRW2oyxKGvQvO+0kO5QvrQBrVkG0DJFOF7C113RAwMZb2oe9sokbcMnPWiqn2BBrEKkxYn3JwR86s2cKXFmzKf2inpVq9h8ZUKSK70+0e2KzKT3LHxA1bYR4yuhm84q6jZNJfRoQWduh6kGkHV4ispJyp6EHitVnvWtb2OdQhw/PgBIGazztPNNe3kk0iBct/AAc++KlUeOZ7JYg6+IoTRIFLdDt6EZyc/0qj3XuKLzoST4ASByAKjFlEQCb22GfIk8fpXWIHc8hJHEa5bHYyrsIPmaJWFmw8wPMEmmKXTVlZJYuUYAgegqyLDcFIVRgbcAdahXcGUSVuPpjKlpEzBQVB9T5mjNtYhwOKksbAkDjFHLSzIx4eK61gEpNRMowaQGOdtWY9IEZGBRuGEADilbtH20g027NnZRrPMvEjZ8KnPT3/1odsgwjHwGuOlhLULGUaTeJbqrO8RGG6YpO7MrcLHvEu4A4CMeOlWZ+2eo3YMEEMEfeDbuIzjIxxV63hFvYBQCWVRjA5NKc+0nWuzNHg0Ni0sjfMaIEmNrEJQA2M4WvGty8m7GMUp3HbC9sWkhkgV2ThcjFXezvbKHUrpbW5RY3kbCnPHTp96NSzxUCLrvTbzt/iFHswZMucKetSsiRw7Jdu3OVzxiiEsa85HFB9UlcrtCjAGORRHNnEWp+kSTFHtDatBJJJvVVDZUq/WkzUA1xKd5GeBuY03apG7l2fnnrSxdxIO8MiEn90g4AoyuvXcFuv2eIrTwRrcKZjlM+IqobHyGagOnR5/+Xa/4h/pROY90JGwjb1KEMAevmM+fvQzH/5+wq7QlAebppMRliEbR4IHANXhabSBjnrjFGn0+IwuIjskZCFYH4c+dANUstdubeMqFWWI5BjOCfr/ACpG1ntngTQ1p7w0SBCFtFhhx+lFYkwKBaVq96Ihb6nZtFcrx3hXwt71T7QzatIqC1YdyOXVOCai+Wu9TyYTM/iSBLfbHtMuhWIFsBJdS5VPRcdSflmsitbiWW6kmlYs7NuLHzOaYr/SbnUWHdxSs4/dYYA+9EtD/D+adC+oXKwEqQiR+I58iT/KrEbyG4ZpcRteUEaXGlxcp3g3KpyabpbmW3SJ7UZKnhcDmlm1s5NK1G4tpyDJG2046H3orLqdvANsrYHrSrNdhaGT4jVazYgPcq69rbtqDySW8e0cYdPT3pbhmeDVFmeIfHuwoxt9MU1z2cOu7Le3ZDKxwrenzqS57FpZ3MXdX4aNsCUTDBB9R7VejtkqSo5kxk42KAlp1Grsvq51O0aOc/8AERcN/wBQ9at38IZD7UgRg6bqhZLuRFU/HDnxY8j/ALUatdduVvjvulaB+csVO32615M/2fpsB2InzfTFuPnQw0eZX1W3IJG05+VLGoWr9Vifkccdaadb1rtA8cq6To8VwHB2T7j4ffgYNBezmt6oVaz1vs7fzasfCkwi8LL5AnoAOenWmNfqdT61FZ9Fu8SxIP22Ik3ttNz+zcfSqPc3n/Ib/DH9K3OHsx+YtEe8EcNww8aINwX61B/5Mh/jT7H+tHrkIR3FTY1inWpVj7YRllwzMCetMlvqbzWyyRLksM1kunwSSSjnwAgcda07QYyNNj6jjBzSg2liNTRtQiLuTSX1yfiYr7YqE95Iu5mY/Ou5EbvdgLFc+ZJq0QqReXFFqF11An+0GLG+4D1ozYRlVG7NUYblUmBA3DHlV4yjuJ5l4UKSMfKu2sQpgyfVYBM6u42uNYu5mkAZ5GYFzjpnH6Uoa3fTO7qMBVPBz5U59orONbZJ4pgXJYFeetJ1xb96W3rktyQKUAb5Pc+hYuigI6/1J+xN7cR65asm4jvFL+LjbkA9a0/tWGTLKftWa6JCLGLc42u5BBHBABrStek7/S7efkiSMHPviifTLQbmUTOfieo+KPMr1yWYTEgknrkNz/pQePtBqliwMN5ONvQE7h+tGtZHiYfelK+TPUqqgnz/AJU+ZVbsTLUEg8GMEH4p9pLVdpnimUdA0YGftV2L8Zr5SRdWm33RuKQCN8ExZ1DAqFz8XXy9evTNUDGXBwAODtLH9AfWqX8V+IYKA/c1qH8XI5es8sZ9CKm/9Ul/+1+p/pWKFDsaQDwBsfM4qPw/8wfaqjaB2sicRT0xm16ROViikDhgVDE+h9K07QbpXtAFIOen1rINFt5YtK7oc723Aj5U99iBcvFMQ2Ej/dkYA0joDHkHqaG8Dx5jhCqB/ECGzzXt2hMZb7VLYzLN8WN3lVqWMNhSOKZI47it1+IFsMRyFmVT6ZFWNTnWGxKLwZPL2/vFXPyyiUkAAdcUMv1/Mag64PgAXNVZlm6yB2ZzDp1btuhFK6sWYbjk1RTTZQocQsYmYLvAOM053MURhKGP9p/Fmrhs1Xs+EVOVHeY96VJWTtd9CaH+IFFH3OpmmrafJC7MDlS20YzTTotydQ7NSWkxAntCVI8yP96H3YVwd/1zRLsn+Xt74xxpvM67c+Q88VRh5a1ZK/G+JZ6mn5nCKN2OYha/DJA5DL4STz9aVb2GRFWbaygklWI4OD5etaP20sUWSSRUCru9f0pF1G4neJI5GYxoSVUk7QScnAPFbH3l1zMTXSwbjqLNzalFiIIZ2ZswgeJcYAz6Z5+1UponU4bdvHRQu4jHoK0HsRHpdxrD/wDi5JR+rOc5bryfpQP8ULfTbXWmTSmBhZARjyoV28jqM1HisUjqVymnvp4l/wCGkkWVk4xuAIz9jVDA9R967JI8PQHmvMJ6mqiSZDQEedC1a5SPKkPGAQoJ6fWj+ka/e29xK1o0gJUk4PIXg/5edZrp96Yf2ecbj1HJo3Dfq6M2WDZOOP0qimnwfYEPe4PXzNe0DtY3eBTgEepzmnPSu0S3l08BGWUAkeYr872l8BKWZnPof5YrTfwtYSzSHcd5I6nOKufG8AWEXjKDuEmtIAzbxQ+dRHLKx8yTRKP4RSxr2piO7MKMOBzQWY/igJheLW1j+Ky2gM04iHB9qLM6s5iz1GDQns26SQyT9cHGTUcGprJqWxccn16ipYKeaF/3leY4R/H9os3umyQ3E8MhJw/GfTyrjs73sXaO2gI4LcEeeMnNG+3s4sbaK+UdTsJ9TS72F16O97VNFcbVyh7ke/8AtWfOLYuZ4n+XYmiqse3Ca3Wxoy5+INn+Xn75fgk56dDWVa1Kr8nCsoAGBgEe/vxW9dsLAahpcsY+MeJfnWD69b4dhxnJG0Dnj2ra1gMsxJdlciLM928LEQswb1U0Lnne4l3TMx6Anz4GKJw3E9nexXdsUElu4lTvMYyPLB6/Khkg/MyzMBHCfFJtJ2r67V/kK4RqHK2xuQFRuI3KcHGRnBr2RbcSMIyxQE7S2Mke/NROSMD+zUy3N0AAszADoM0MTOzma3mtLh4Z43iljbDo4wVPoRRmwhtjpUlw12VullAWDuydy4OTu6dQPvQVsE5L5J5J9TRC2j2SiKVzsVsFkGcfIHFX1DiQc6EJWqgsAGJzjkitd/De3/LyJO3gyAOBWYaDad/dqBygPX1FbB2dVY1TuwQAoB5osja6ihnIs2I9arqMem6VPeysAkUeefXoB98VmF3DftILrLO8gDEAnw05drFkn7NGJWI3XEIYj03gn9BVG1H5mVUTDMxwKxvrOQ1dy1LNl6PYEoN2u/8AEOwbbHs/Ft+Ix7mJHJJpO028K36MfWmPtFdrb2ndBvCo28n0pKhnjXUDCrK7Rk5YMADj0NabHT261XUzlz+67PuP3aWGHU+yt4k20ARFwxBO0jz4rDLW6NvfrPCSzxtnrj59K3HSZUvbKS2kIKyoUOfQjFZPqenx6ddS2xiCSI208elJvVP0rAQO5qvwzkedT1Mf7TYNP1AaroVveY2maPJA6A+dZB26snstQM6DgnIUjzrRuyBMfY2yIJAJkx/3mlvtjD+ajbd8YO5SfWnOIS1KtMpnKK8p0HwTMhvFJRpHgbauAWC465+lCbz8uDKEkcgHCeED6nmj+o6jMltPZmWRYncF0BOCVzg4+ppau+7G0JEUKgByWJLH1wenlx7VNhCK22vcjmXIdyIwQQNqnrwemPLj9ag8XvVjdD+UKEOJw+RjBVlx5+hH658sc+LeSKoULFgDHMSn+VCnuWThMAgnBz7/ANKK6fDLcQjZHKyRYBIBKpnJ+mcH7UKRS5AGOeACaP6JG4ZTuIGRwGouoQfIbxXcb+z1o1vgOhRjjIIwa0HSGChaStKyACTz707dm4/zN9FGORnLfKiidDmKOzDfbid7HsRPOf8A3AFbJ8j5Uv8A4Vz3FzZahqV2dyRYjjYjzxz/AH719+N2qCDRrbS42xLdEZGf3cjr9qNaTb2+k9i9LtSwh76JHlfGcswyTx71nhQt+X5kdTXtf+V9JKa5b5/7+kWu2WpZicckY8jSdYTuLmJmJG4Zx04/vNXO2VzIN0bOSQePtn/KlSynYXSYOM9KelZlw2xubN2c1DGwE8cV3+IWiC8e3vYfD3ibXbHUjp+lK+hXWFUg8Y4z51od0wvuyk56tGm4Y8iKW+rUGzGJXsRl6NlGjLUj54lPspA0fYtLc5L2ruN38QyT/kaXddO9T6Y9aYOwlyzWVxprYKRgsGzzgmlzWi0E8kRJBjJXjipek2+5jKZz1yspmNv55mU9qLYQ3DshO1+opWkX9oQx4B5I5xWhdoYy4LqFDDxLxnms/uUxMwxtx1FH2iD4b7GpDOrhgZGBLANw4b746H2rjaP4hXrYPOfPpXGTS89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GoEEN3W7qrU/S-hsUSySKCI/AAAAAAAABq4/hTAZ1GN43Z4/s1600/movie-poster-highlander.jpg"/>
          <p:cNvPicPr>
            <a:picLocks noChangeAspect="1" noChangeArrowheads="1"/>
          </p:cNvPicPr>
          <p:nvPr/>
        </p:nvPicPr>
        <p:blipFill>
          <a:blip r:embed="rId2" cstate="print"/>
          <a:srcRect/>
          <a:stretch>
            <a:fillRect/>
          </a:stretch>
        </p:blipFill>
        <p:spPr bwMode="auto">
          <a:xfrm>
            <a:off x="2411413" y="549275"/>
            <a:ext cx="4248150" cy="595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117193"/>
            <a:ext cx="4680520"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Inmortalidad</a:t>
            </a:r>
          </a:p>
        </p:txBody>
      </p:sp>
      <p:sp>
        <p:nvSpPr>
          <p:cNvPr id="5" name="4 Rectángulo"/>
          <p:cNvSpPr/>
          <p:nvPr/>
        </p:nvSpPr>
        <p:spPr>
          <a:xfrm>
            <a:off x="5580854" y="4593902"/>
            <a:ext cx="2591546"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Muerte</a:t>
            </a:r>
          </a:p>
        </p:txBody>
      </p:sp>
      <p:sp>
        <p:nvSpPr>
          <p:cNvPr id="6" name="5 Rectángulo"/>
          <p:cNvSpPr/>
          <p:nvPr/>
        </p:nvSpPr>
        <p:spPr>
          <a:xfrm>
            <a:off x="2483768" y="3153742"/>
            <a:ext cx="4359533"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spc="50" dirty="0">
                <a:ln w="11430"/>
                <a:solidFill>
                  <a:schemeClr val="accent6">
                    <a:lumMod val="75000"/>
                  </a:schemeClr>
                </a:solidFill>
                <a:effectLst>
                  <a:outerShdw blurRad="76200" dist="50800" dir="5400000" algn="tl" rotWithShape="0">
                    <a:srgbClr val="000000">
                      <a:alpha val="65000"/>
                    </a:srgbClr>
                  </a:outerShdw>
                </a:effectLst>
                <a:latin typeface="+mn-lt"/>
                <a:cs typeface="+mn-cs"/>
              </a:rPr>
              <a:t>v/s</a:t>
            </a:r>
          </a:p>
        </p:txBody>
      </p:sp>
      <p:sp>
        <p:nvSpPr>
          <p:cNvPr id="7" name="6 Rectángulo"/>
          <p:cNvSpPr/>
          <p:nvPr/>
        </p:nvSpPr>
        <p:spPr>
          <a:xfrm rot="2082708">
            <a:off x="4787743" y="1347318"/>
            <a:ext cx="4406138"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3200" i="1" spc="50" dirty="0">
                <a:ln w="11430"/>
                <a:solidFill>
                  <a:schemeClr val="accent2">
                    <a:lumMod val="75000"/>
                  </a:schemeClr>
                </a:solidFill>
                <a:effectLst>
                  <a:outerShdw blurRad="76200" dist="50800" dir="5400000" algn="tl" rotWithShape="0">
                    <a:srgbClr val="000000">
                      <a:alpha val="65000"/>
                    </a:srgbClr>
                  </a:outerShdw>
                </a:effectLst>
                <a:latin typeface="+mn-lt"/>
                <a:cs typeface="+mn-cs"/>
              </a:rPr>
              <a:t>¿por qué me tengo que morir?</a:t>
            </a:r>
          </a:p>
        </p:txBody>
      </p:sp>
      <p:sp>
        <p:nvSpPr>
          <p:cNvPr id="8" name="7 Rectángulo"/>
          <p:cNvSpPr/>
          <p:nvPr/>
        </p:nvSpPr>
        <p:spPr>
          <a:xfrm rot="19403893">
            <a:off x="-5798" y="3916286"/>
            <a:ext cx="4406138"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3200" i="1" spc="50" dirty="0">
                <a:ln w="11430"/>
                <a:solidFill>
                  <a:schemeClr val="accent2">
                    <a:lumMod val="75000"/>
                  </a:schemeClr>
                </a:solidFill>
                <a:effectLst>
                  <a:outerShdw blurRad="76200" dist="50800" dir="5400000" algn="tl" rotWithShape="0">
                    <a:srgbClr val="000000">
                      <a:alpha val="65000"/>
                    </a:srgbClr>
                  </a:outerShdw>
                </a:effectLst>
                <a:latin typeface="+mn-lt"/>
                <a:cs typeface="+mn-cs"/>
              </a:rPr>
              <a:t>¿cómo puedo vivir más o para siempre? </a:t>
            </a:r>
          </a:p>
        </p:txBody>
      </p:sp>
      <p:sp>
        <p:nvSpPr>
          <p:cNvPr id="9" name="8 Rectángulo"/>
          <p:cNvSpPr/>
          <p:nvPr/>
        </p:nvSpPr>
        <p:spPr>
          <a:xfrm rot="426543">
            <a:off x="2204373" y="5467650"/>
            <a:ext cx="4406138"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3200" i="1" spc="50" dirty="0">
                <a:ln w="11430"/>
                <a:solidFill>
                  <a:schemeClr val="accent2">
                    <a:lumMod val="75000"/>
                  </a:schemeClr>
                </a:solidFill>
                <a:effectLst>
                  <a:outerShdw blurRad="76200" dist="50800" dir="5400000" algn="tl" rotWithShape="0">
                    <a:srgbClr val="000000">
                      <a:alpha val="65000"/>
                    </a:srgbClr>
                  </a:outerShdw>
                </a:effectLst>
                <a:latin typeface="+mn-lt"/>
                <a:cs typeface="+mn-cs"/>
              </a:rPr>
              <a:t>Ser para la muerte… (Heidegger)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3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3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3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cologiaverde.com/wp-content/2008/10/medicamentos.jpg"/>
          <p:cNvPicPr>
            <a:picLocks noChangeAspect="1" noChangeArrowheads="1"/>
          </p:cNvPicPr>
          <p:nvPr/>
        </p:nvPicPr>
        <p:blipFill>
          <a:blip r:embed="rId2" cstate="print"/>
          <a:srcRect/>
          <a:stretch>
            <a:fillRect/>
          </a:stretch>
        </p:blipFill>
        <p:spPr bwMode="auto">
          <a:xfrm>
            <a:off x="827088" y="1773238"/>
            <a:ext cx="7346950" cy="3959225"/>
          </a:xfrm>
          <a:prstGeom prst="rect">
            <a:avLst/>
          </a:prstGeom>
          <a:noFill/>
          <a:ln w="9525">
            <a:noFill/>
            <a:miter lim="800000"/>
            <a:headEnd/>
            <a:tailEnd/>
          </a:ln>
        </p:spPr>
      </p:pic>
      <p:sp>
        <p:nvSpPr>
          <p:cNvPr id="17411" name="AutoShape 4" descr="data:image/jpg;base64,/9j/4AAQSkZJRgABAQAAAQABAAD/2wBDAAkGBwgHBgkIBwgKCgkLDRYPDQwMDRsUFRAWIB0iIiAdHx8kKDQsJCYxJx8fLT0tMTU3Ojo6Iys/RD84QzQ5Ojf/2wBDAQoKCg0MDRoPDxo3JR8lNzc3Nzc3Nzc3Nzc3Nzc3Nzc3Nzc3Nzc3Nzc3Nzc3Nzc3Nzc3Nzc3Nzc3Nzc3Nzc3Nzf/wAARCADAAMIDASIAAhEBAxEB/8QAHAAAAwADAQEBAAAAAAAAAAAABQYHAAMEAggB/8QASRAAAQMDAwEFBAcECAUBCQAAAQIDBAAFEQYSITEHE0FRYRQiMnEVI0KBkbHRM1KhwRckNENikuHwFiVTctI1Y2RzdIKDk6Ky/8QAGgEAAwEBAQEAAAAAAAAAAAAAAQIDAAQFBv/EACYRAAICAgIBBQACAwAAAAAAAAABAhEDIRIxBAUTIkFRIzJCYYH/2gAMAwEAAhEDEQA/ABvZ1pKLqWdPZmuvtojJSctEckkjxHpT+OyOxY/tM7PnuT+lBOw/i4X0eGG/zVVdrPsyZPT2R2TP9snf5k/pX5/RHYyP7XO/zJ/SqHXlagkZNYNk+/ojsZH9snf5kfpQm+6A0fYWO/uV2mMjwTvQVH5DFduuO06PblOQbIpL8sZSt4/A38vM1GLpdZV0lKkzZDj7yvtOHJx/KsCzdqBVp9q/5KmT7OByuSUlRPmMdKFg5OcZ8q/UoKk5Iz86aNO6Evl+SFx4hZY/6z2Uj5+ZohTFkJyc4GPDFe0t7iAke8fCrZZOyK1xUBy7yXJS+pQ2diM/zpst1jtEVBbtECK2lPBe7sKwfQnxoBs+c0WS4lBWIUgpPOQ0R+HHNEoujNQTGu+ZtMlTQGSSkJ/M5q/XW62bTjPe3SW20TyN5ypXyT+lDbRrCPqkS41kbSHGk4PtJKdwI6jGeKxrI23oDU60Bxu0yFJUMggo/WuKZpS9w8+02qUjH/s935Var5qeRo22QvpaLHdUvDaUxnFEnA5PvAV16d1xb762j2JtfeEZLRcSFD7s1tm5Hzo6w5HXteQpCv3VpKT/ABrXgBXPU+XhX1FNRZpqFJuMRoJPBMhnb/E0qXnstsFySXLeVw1KGQWiFJ/A0HKhrRCE7c8EceJ8a7bUqAmYn6SQ8uMR73cEBY9RnrTHqLs3vtmQpxtoS46eq2QSQPUfpScdzaihY2qHUEcisjN6K/p/QukL+x31uus5ZA95tSkBSfmMUaT2RWPbtEyd+KP/ABqJW64yrfJTJhvuNPJPurbOD/rVl0P2ltXAtwb6UtSThKHxwlz0PkaIjOj+iOxkg+2zzj/Ej/xrD2RWPOfbZ+f+5H/jVCSoKwQcjGQfOvVYBPP6IrIes2f/AJkf+NKPaLoi3aWtjMqE/Kdcdd2EOlJAGPQCrjU37bv/AEGGf/eP5CsYnbFhbWw2rceUg/D6VlHYePZGOv7NP5VlPQvMI9iKv+aXwYHRH/8ASqr2eKjvYosC+XhPA3JBx8lGrATjrSfZo9Hl1xLSFOOKSlCRkqUeB61F+0TtIcmLdttjdUiMDtXISfec9B5D1rZ2r659pU7Y7Y4e5QcSHUq4Wf3R6VJypSj7x8ePQVg2YpanD4nnkf760a0xpe5ajlhuAypac++6rhCR6mjmgNASNSOCXL3MQEKGVeLnon9ar9xuVm0XbG4sZpAWlJ7qO31V6n9TWsKQC0zoC06ZeS9dlMynCnKHXeEJUOSMHit1/wC0aHBSpmzsJkFHAcV7rSfl5/dU61Rq+Zen/rylxKeUMp+Bv9TQezoXc7oy04SobskHwA8KV9Bop9oduOpJbTd2mrDbg3raSdqEo8E+potrzVjGkra3Ft7aDMcRhpHg2nzNENLxGoVgXLfQnLu51W790dP4CuO4aHtuo4UZ6eXm5G0q71pXvYUc7TnwAOKCs32QadNlXKU5JnPreeUc71nNOvY0+WNVFK1BCXY6knPQ45pmf7HYZKi1dHwPDcgGimiNCRbLJkPylplSG1bG3NpSAnAzxR2NqhW7cpXe3C3R0KJCGlLVjkcn/SpfHfeiupdYcU04k8LbOD8/9K+h9b6NgX9ll0/1d9pQT3qB9k8Yx99BI/Y7akZ7+4zFHOfcCQP4g0UxT32ba5F8aRartgzEJ9xZ/vR+tedSb9M3ZC7a883HkEna0okIV45H8qP2XQdlsbbpiNuqfWjZ3zisqGfLyrousJFw0s80kEOtNkpOfe3I6ffxWkZAqy63Q8gCVseTjlxkYUPmmtN80xYdaO74am2i2DvkMJG7cegIqR3ZT0K6F+MtTSnAF+6fHx/jR3T+s5EaTvecLTucd6kYSr/uHjSp6GaAurtF3TS7hMlvvYqjhEhscEevkaXWnMKAVgkf76V9IWXUNu1BHMOcGO8WMFpRBS4PSpt2g9m7tqK7jZEl2GSVLZ6qa+XpTpi7Ons77QVwlt268PKXEOEtvKOS36E+VWdtxLiUrQoKSoZBB4I86+SEK2kjw8c1UuzHXSoTrVoujuYyztZdUc92fAH0puwUWmpv2382GH/8x/KqMhW5IIIOanPbacWKGcf3/wDKlXZhah7fZGOD+zT4elZWyECYbHX9mnw9KymJGzsVAN/uyj1SjH/7GmftU1abHazChuATpKSAR1bT0JpJ7L7oxablfpslQS0w0pSifRXA/jSPqS+P3y6yZ8knc6rKUH7CR0H3frQ+x10DHFb1lSjnKjyT19ac+zfRStSzg/LSpFvZOXFY+P8AwigGlLDJ1HeGoEXjdytePhSOpr6Rgw4enbO1DiBDTbSeM8Z8zSykqsZL8N8iO9FtnstmaYaWhG1oOAhCB9wpCuGh7i/IS9PuLDq31gKOCRn9KaF359yS3GishttYO153qo+QSOh8ea0SlSXyjvbmQptYWkAISQRXDk87DB92WjimLsrs4cCPcjw3T5IUpKvuyMUufQTmnZi5RYdbKUqT3b3Q567VdDVCdvFxht96JLcrkAIUkAEnyKaLNyo10Y9kuMZKVODBbXhST8jRx+XhyuoszhKO2DtRyVW3s9fkRwAWoiSArkeHWpPI7VNUOYQh+K0kdO7ZxVc1hCU7pS4Qkglgx1JQQeUkc/hxXzM5wvnlXpXYTWxue7QdUSHNxvL7fo2AB+VNnZdq67yb19GynBLTKJcK3le8ggDOMVJkHH6VQexltLusEKV9hhZGD4+tEZpVY19rWp7zanI0GMpMZDg70PNqO4kHpzU9OvdUJPN9l8+qf0p47eWBm0v5670Y/Co4ftdeKwqHOP2jaoZRj6Ucc9VpST+VVfswusi9aeekz1d48qQoKIGMjAr54ByB5Vf+y+Oq2aKbeeG3vCt8+g/2K30FoRl2Jd8uPdNR3ny2pafqxgfEeqj0prtfZ460ElTMNn0IK1j58YozcdVWfSFrZbkFK5Tid3cNAblE85PpzU8uvazfpbpTb22IiT0SEb1EfM/ypa0DbHtOj1GW403MbStpCVpUI6Ryc+R46UxQ/pKNFDNybRK8O8Z8R/iBqFta31SzIMpM57erAO9rIOPTGPGmax9rdwZWlF5itSEeLrXuq/DpRVGds5O07RaIrjl5syD7KpX17KR+xPnjyqctr2qzk89R419OW6datTQPaYbiHm1pKVA9RnwUKgeutNSNOXl1txrbGdVuYWnoR5Zo3TMiodlWsTco6bRcXP60yn6lZP7RA8PnX523r/5FCT5vn8qi1rnv26azLiuFLjSwpBzjkVVe0a9M37Q1ruDJHvvYcT+6rHIp+9inDDdIhsdP2afH0rK1RHB7IzwP2afyrKbQpPX5rzD02O2tSUOunvEj7WCcA1xbSs9OfE1jy+9kOuAEBair86N6NtDl4vsRhLZUwHUKeOOiSamNFFW7M7Y1pKzOS7uyuO7JAcLxBKQnwTnwNFHn3HXXbhMJy6drLZ6JT9njzPX76LatCnI8S3MqSgvLyVFO4BKOcYqZ67uMpVwRAcUgJYAUS0SMqryfNnLJJYYuv06cKSXJnLrS+3Zq5KhqQuIlo7kYJ3Kz9rNfmjH1yEXlx894tMIqCnfeIOetbGJsfUMJFtuygmSj+zS1HJB/dVWnTUWRbF3hiRHcUVx1MhTSSpJVnwNJCMMcKopti/CuMyE62uPJcGw7gCrKR93Sqzpy9uz4LCrm0ll17Pd4ON/yHgamsGJHgsGfdQUpbUUojkYUtQ8x5UMkXybLuCJa1lBbILaQcBAHTFbL46zRSiv+hT46kX9N2A/qEhhbzjiT3QQOHE+OfKoTr3Sk7Ts8uvNBMeSoqbKTkJyfh+dUq2Py7pbo11bkbHmsLSlocEg4OT5c04zodv1JbnINwbCwRyk9Qf3h+ddfh5XKHGXaIZocXaPlwbkiqd2GIS5qGW4R7yI2R95waEau7OLpZZDjsFC5sPJKVtjK0jyUKaOwyC7HcuMqQ33aSEtJK+CTnmuxvRK2Fu3NndYoLyU5LcjG7yyDULO5RzxivoXtdjLm6Pe7ohXcuJcPOTgZHFSPS2hLvqB5KksLjxc5U+8CBj0860XZkcGlLJIv95YgMJGVe8ok8ADqarut9RDTmnkwWkmPMUgNNII3DaOMg+NGdK6fhadeMeG2CWmUhTyviWs8n+FSftXuyrhqx5rOW4gDSPw5P8az2ML7T6bndQ7eJikIcVl17buI9AKqGmbn2dWtKG2iku4wXpTRVk/xxUbQCCB5+Zrele0jHn41qMfUcZu2z4yXY7cV9hQ91SAkp/hSzqXs9s13bW7GZTDlgEpW0MJz6p6fzqS6V1NOsE5D8ValMkjvWFK91Y9PI1fLLdY95trM2GrLbif8p8Qa5crlj2aiGxHbxoTUJSslK21DvEFXuvJ8/wBDVLv4j6/0mpFpaDijhSHXPdDSx1HrXP2uWZE3TxuKEjvoZ3KUByUHqKCdjF6cbkSbQ6SpkjvmyT8KuhHyNVxTWSNgZJpLDsSQ4y6jatCikg8cj0rqYukgWtduX7zCnA6AfBWMcfdTr20WL6PvqLgwjazNT72BwFjg/jU6JOcAVZMUqUMD2Rj3f7tP5VlBo2ooKI7SFLUFJQAePSsqlIAgj5c+VWnsftHs1ubuDif7XJKU58EJScfdkVGEAqWEgHcTx86+lYjTOn9F24PEIQwGSo+IJIz+dTYy6Om9FAvjG7qI52/jzU1vzOn3rrJeut3kRZS3PfbaaCgkDgeHlVD1m53DUOej3kIUUr2jkhXA/A1G9dxH/pL25bOxD+Byc9P9K8nJCvL5P7R0wX8Z3yI2kG2lqavlxW7j3EmMACfXimhpxpqCyGDhvYNuPHip/aLfHjxTdbqrbHb5Q14vK/Suqz3uVPmzdrncMhpS0NIAwnHQUvkYZZFUSmKaj2dWofotyaybk5IRlBOWU5oc01pdKsmVcVf/AGq0RJ0e6NKiXIgOqJLcjpgnwoZJgSYsj2daTvJ93yV5Gr4sfGPFuhJSt2iq6alxY9kcRB3Ki+9s39f95povIk/8MIdhkpnobaDSx1CjtpIsEd5lqFay0dzigNyDnGTk5p41DdYdobjqmO92hLm4gclYSOg+/FDw8bU5SXRszTjsIQI13diI+mJTbbpHvpjDBUPUnp91cktrTMZRdmOxC8AQFPu5UOPnUw1Nrm63t1SIq3IsYnCWmsgqz5nr+FadN6Sn3W6MNy4y2mVnc44rqEj9a9Ca4pyZyJ7op1kuemExWB7VDckkq2gnK1HJI/lRiVMmORlqtsRKCB7i5PuD/L1qaao01JRepRt8AritpRsDYHujHB8/A0MteqLpZHtgddW0FYWw+SR/HpRjuKcTXuijaUcuKVzU3zaJrkgKAT0KMeFQvU5WvUdyzncZC+vzNXe0XaBqOAl5hXduI6o+22qpRqyNGtmspLl7guvRH1BaO5cCd3HJ6Ul12Ua/ANH0+4/pp68tkqDLwaWn0I6ihao7zTQedaWlsnCVqSQCfSrbo86Zcs7rkRjuIjqzsRIyQT8lcE5qd9p8q6G8+zXIJbZbT9QhHCCnwPzqePPynxo30KoXnHPu46Cqn2K3VwvTbYpeWygPI9DnB/HrUiTjIG4ffVH7F46l6heeBIS3HPHgcnAH8abyK9t2BNlX1ZsOmbkHMbPZ1Zz06VIOyQOPaldS1y57IpXpnII/jTz2s3tu36aXCSsd9N9wD/AOpoN2G2tXeTrq4nAwGWyfxNc3gRksbb+wyehq7SLYL5ol9xtG51hPfoyOcjrj7q+dlDChz0NfUVqmR7ibrAbO9LDymlg8gZHSvmi+Q1W67zIZP7B5SOfQ13WTObenzP4VleM/4qynsx36cj+1XuAzgkLfQCPTIq49p8wR9ONsDlC5ISQPIDI/Ko1oIZ1ZbvEBzPPpzVK7UJHeQoSFK8VK488Y/I1KXY+NKrCulpqtU2gxpL6UhlIQ6E8rV5H0oLfLa4w+qBcEBYzlpaudw8PvpB0pqWVZZ6X4zpCuhSeix5GrPCudo1fbgFFKlgZW2ThbR9PGufLgWSK/SsJUyOavj3BUnvHUbo7Y2oDY4SPl4GuXTQKX5GEnmOoHIx4VTL1pqbFc3syWpDA97a6oIX5dOh+6lzDe5W6Gvfu2FXcnBP8AOpqWSEeLQ6UZO7EJpl1xWxttSlE/ZFPdliutx2vpEha2uUAjJHzruZtUx0FpqCWt3RS07R86ZbLZmIeZNxcDzrYzycIR+NBwnl1VDagetNW/vVLnvd4w82opaPQjzJHjU91ffJN5vSkLKVIYUW2QjoRnr95p/mT3I+l5cpSsK7lTmR5nNIOgbeLhf0l1KlJYbLp8een5mu3BjUPicmad7HDSuno1tih95KVzCnKiedtOunWQYypihlb54PkgdKBFt1h/cAdqjjgeeaP6eVus8cJOe7TsV55FS9XlKGFKJDD8pWzzeiY78eSjOHPqnP5E/LH8aRNSwGZ/eb0gPfZWngn0NPGpCVW3ZzvW8gI46nIP5A0m3UKMpaQTjHl6UfTJOeDZsyqVoR7Td5mnLp3jGQtvh1B6KT60+alsLOq7GiWw+HZYRvZUOB5lOKS9Ushp9iSRgrGDx5U59nzpTp9LjQKu7cUlxrPUdcj8avliWxSsmtyvE9u1x7EtCo7URSits8ErPjQ2ZdZ01lpmY+t5tr9nvO7H31cL9paz6rjmQVJbfAx37eMpPkoVMbzoK5wXSIjjU1AOMMn3v8v+tTiorY8kxSCcHORny86p2lL7aNF6eW4t1Mq5zB3habOQkeAUaSUaZvHfFkwHwtIBUFDGB680ctehprx7yc43HRjJAIUr5YHSlyxjNVLoKizkULprXUAWvK1u4BP2WkfyqouuI0Np5KLe4gISMbHD8Sz1INDbfKtWjo+eACPeHVbh+dT/AFZqh+/zdyyUsjhtsdEj9aEU1UY9FOKrY/dl10LlwnJc94vIDxUT8Ss0idqcdLWspy0fC6Er+8jn+NFOzOR3V3bBWoAtqSSBknHSuLtVWF35lZSBuZGSB1waffIRpdiPtFZW3jzNZVaJ6O7S5Um9xShakKC/iHXoadNYl5yMwXX3HfdUBvI4/AUi2NzurtFWPBwCqDqlr+ptK6pC+nlwalK+SGiviTmOwp1e1OQAeT5U+aYsUhkoluPuReMp2fGr/SuTR1pZdUZDyAUt5KUk/Ea26r1OqItUOAr6zGFrxwkeQrSt9BSURonXq2W/BnSUd7njcrerNL8vXMEuN9228sIdC89BxS5ZdL3O/b5SlJaYAyuRIJxiuOdAhtvlEJ9x1tIwXFp27j6DyrUvsKTm6iPsXXlulqLTgMXHRx3Kwfuo3KhMX+AQi4LcRjcFsqwn7xUfVCWPgP3112q8T7NKDkZ1SMHlBOUq+6mtDvHKP9kU+8hxGm5cNSMOdxhJzwsDypX0dc2/pNLIt0MEtkbkLcQtfTjIV/KnS1XG3ansawSGyUkOpzy2rHX5VLnW3rLeSGyVFlzKV9NyfMU8KTI5NrRa7ZDsFxUG3WH2ZB57tclfPyOeaNR9MWuMlQYaeQFEkgPucn8aQbVNbnxUyGV53DJCTgpNPWm7sZbao0k/1hvnJHxp6Z/Wmy4+S3s54NJ0e5Gl7VI2l5p5ew5TmQ5wfxoVd7bpu0t/Xx1rdV8LYdWpSv40b1DdE2qAp4DLqvdaTjqo9Pw61NZkxRU7KlvFaydy1qPX5eVbFCtI02gVqy6Mx1MpZtcRsKyUodKnFpHnknH8KJdn760211zOAt9SgkcAcCka8S3rncS4hKiCQltI5OKeIbrNl0+cq3FLeNo+JSj6edLk0WwoN2W0Q4LDt0mOrKpCi4sLcKUDk+HSuG6doFjgnuo5L5TxhpGEj76XrlHuF9SlU2QqLBbThEds44/xGlO5RbPFcLbD7zjg8UjIBqCkm9FnHQ2I1smZc3XItqdd7xIwgODwz6UXbvqVBPtm6ClRxhSRx6bqS7HE9ubX9ETExZpGHGljhQ/wmt1zt2oUW15qdHS82AD3iVgkY56UJVYydIZ75piNdUe0xHFIdx1UrcldTu4292G+W1IKFJPKVfZ/0ojpTUkq2PIadUpyIT7ySckfKnLVEKNc7YmZGUhT2zc3jqseRp1oX+wt6BbDl2SlXvbUKOUkj+Nee01tpq7xkNAj6jnKiecmu/s7in6VknHuttdPmcUJ7SXQvUKm8/s20j5Z5rN2w/47FXj92srzgedZViFGR1lp9txJ5QoH8DVUuifpCyAtAKJSlQP+/vqUpTkfnVJ0jNRJsIZWob2soOfLrUp/pTGEbw7HsunFFKAlTbQS1g4O4+vzpM0TYlaivJXLKjHa+seUftHyoxr15TtkgoGM94d3HkKYuymKlrTLj6AAt2QcqP7oxisurEyM7taf1TSkpuIkNoG1GE8BKSealKRjzxmrdcYrVwhuw3CQ2+NufyNS266cuFtdKVxXFtg8OoG4KH3VOWy/h5I9MFBPugFRB8K0y2krSASdw6EV7UrHHj6+FeFkmkjaZ6LSnFn7py6qtlxQVZUys7XEZ4VVAvtnZvsNLjJSH0D6sjgEeVSx3Lb+QRwc1VUSPY7U3OScjuUqcbz14HIq0rVM82ttCREkz7HLUEktrB5bV8KqcLDrZv6ThFcdTTgdCVlPIUk8H+VdLirdeYaVeyF4HzTgj76EHSbAeDyHzHIIOz48c568VRZH0yUsSuxm7QdSNs6gVFKC4I7YCeRgKVyc/wAKQZ9xkT1ltfCM+62joaZnbKi8THJ9wkLUt48hA2pOOPXyFb2bdBgp/q7YCh8RA3qND3KWhfb+wfpOyKbnNypIw40nclPXb4Cid9VGE0LdASmOjcpXmo+dd+llonmU6hCkhKw373X8KRNZz1PXOVGbBCEuEq56mpyuRZVFHHfL+9OUWWVKRHz4HlVL4QSdqASSeg6mtoSVHx+/imXTsaG1DMlxSS6nO5Sj8NGlBaMrkCJDLtrixnAotyVLKsjgpFG7ZrF9yOYk5kv5GN6Pi++l++TfpCYpQH1YG1PyohaWERrLIlf3iwQFeIpWrj8jJu6BD+xMtwMJUUlRwDTjoSYVJeiOYUtv3kZ648aSErKVhSVYIORjzp2saAm+wX2wEiUwdwHmOtPLqjRWxt01b0Q37k6BwpwBPyIz+dS3V8j2zUk11J93vNo+Q4FVWRNTbYs+Sv4Qzux6jIFRR1ZdWtZPKlEnPWlgrZsnVH53Z86yvz3ayrETHEd06ttXVJxR7R0wMXIx1nCHgAPnQeY0pUuSsAlKXVAnHTk4rW04tp5DiMhSTuBFCSvQYOmOOti6iI2kJJTvJOfsnGKZOyOch2zyIJP1jb24AnwI/wBDQNyW3erWEYC1LThQBxtV86X7BdJGlr2HSnISSl1GeFJ8aRdUHIr6LkpoFG9KhlJyBX63uSjknB5IrltVzi3eCJEBxKkKGSM8j5127dwyMjwpZKiHQq640y3KtztxjtpTKaG9e0Y3J8cgVL1gHnHrVl1VcUW7T8pS1p3vI7tA8yePyqJSZCW0bUnn8qVJtnoeNkccbtnOod/KQhI95SgkVVnWNsFmOrG3alBz0OBSHpC3LkzvbFISppg7sK+0aP3+6uvOJjxwsKT+1G3oTTy7oRNtt0dl01JHg5jw0944kY44Sn9aBfTl1nvoQ0+GytWAGxiuAxn1EnuVnjHKTzRrT9uU2C+tlQJOEe6ePWkzZIY8baewYsc55EmjzLkXG1vIbMpbqE8p3/CfE9KNWbWyGlpbnRUNp6d60MfiK/LrBMuIQEKLiRlBwaTvZpBWUhtRUPIH8Kn4vkRyx2U8nE4T+O0WKOptY9st6kK7zk7Rwv5+tSvWiR/xBLUhBCVkLwRjBwM0S01dZdne7t5twxVnKgUn3fUUR1pb1XNlMxhtKFtpzjGStJrotdok1a2TsnzPB8q/WyS6lAzhSgPnXWLdLc4Za3jzSrNE7RZXG5CXpqQkJ5CCeprSlSBFWCZtucYnmM2grKuUY9aYZsRNv06tpZyUoG75muO8Xj2a6JXF2LKE4VkZ+6tUqfKv0fuYzbaEpwVJKuTU3ylTKKkAEIUshKE8k9apenIanblGSAAY0Y8+RNKlvs6Yi0vzFpKk8pQD40+W2S3aLet+YgDP1inEdUjwBoylYEqQu9otzDKl2xrO8lKnMfu4zip9gbc85rtvdwVc7q/KVn6xWRnwHhXKhtxSSvadiSAT4c9KrBaJSdhJuwvrbSoD4gDWUeYdeDDYGPhHj6VlMIbtHWpF4RqKG5glSctnyVuJpJksuxZTjD4IcbUUqHrVF7MgBcr6CeB44/xGuftB08Vo+lYreVAgPhI4+dYS6FGwXL2R7u3Mllw+8B4etM1xs7d1a7xte10D3VjxHhmkXnwHQ04aZu4fSmK84EOp+BRHCh5EVOSraLwaemB2XbxpyT3jDjsdQPxJGUq+6mFjtNvKWlJcZiOLP94pBCj+Bo4tSO5UmWyQkeJ5TXE7EsbmPq4Z3EZORk9KHO+ze3sTrvfLjeH98yQVnwQOAn7q67JpeXcnEuPoU1HzlSj1UPSnEo0/AcK2THSAeicHP3UOn6qZQO6t7alLxjcvoPkKLf4PSS2EWGo0CI4GEJS2jJwOvHnSlDuK0z1vrUSl1eVD8vwoy+4ty0LWTlSmsk9KVWeoHJJ6YoKCmnYJTcZKihwdz5QhKslXPyHnTGhSWkhtJ91IxxQHSiFtQvrx9eQDz+7Rl3OQUjnpjNfLeVccnFPR7ClzSdHW1IBHX5UGu8cR5JeQAG3TkjyNEkoCUe9nPh6Vouam1QnEODO5OE/93hUsOSSlVgXxdifqC4YQIoPHVf6UR0xKU5bUh1W5KVFAV5ehpOuBebkOIeT9YFHJNM2hSpUJ/eMp7zoehPjX1mHHGGJUeVlyOeVnjUOmS6syrUe7d6lsHhXypQm/SkclEwyEY/eJx+NNLuo3bfcpMd1PesJcwkH4gPIGjEXUdplICXXdhP2Hk5p1/sR66Jdkdcj1PnXfbLfcZD4NvacUf3kpwBVBbkWJE51YTEwUpwRt689BROPMZmpUi3nDOcLdSjA+QrOVI0U2AbJp9xt1L9xe75bZz/hBoRri998o2+M57gOXCDjJ8qM6tvzdriexxCO/UMDB+D1qbKKlqUpR3Enx8TQjG3YZOtH5tKlABOVHw681Qrzp4WLs1ZW83slS5KFuE9QOoAri7OdPG4T0T5SCI7PvIChwtVPPbAsq0eyNuFB9PBHOKq/wi2IrCT3Df/aPyrK/Y5V3DfB+AflWUxqCnZkB9I37dgdMevvGm5aAvehWVNuZSpB6GlPszQn6RvylA8K4+9Rp2Q6z3S9yNyQeSDyKUQj+sNPKtUgyI4Kobqjjj4D5UuJJQQtBKSk8EeBq8zY0eXEMd9sONKUrJxyBUs1bpR2zud9G7x2ErkLx8HoaKMtBLTWoES0piTVhL2MBR6Lr8v1hKVKkW4cdVND+VJKMpUFIONvIOcYppsWqFMlMa4fWN44X4p/WpNUzoi+QDfEhBO7PHpyK0x3Vd+grGfCn2bDh3ZCHIpTvPRxPl6il24adfY3KCdyf30fzFFSXQri0w3bVJftwa3c8pPp5UItkAm4qQ/whpXJNe9OuluamPIX3bbh2lYHQ0x6o04ruRJgBXeoGXEpVysedK4tppFFOKkpNHY3LSy4h1BAKDwM9R5UzI7l9tLzRzkZAFSRl1wK5K8jjnwpl07MwCy6tWDyk5P4V5HkemSjFyuztj5kck+MVQ5qSpR6AjyoDcZSXpgayO7aOM56nzrXd5nssNxbYUVqG1PJzSM4qQFkpWsg8qwec1HxfT3kXKwz8mOGW9jBqu39/HExoDejhYzyR5126dYVb7IlbmRwXVE/wpftsKVLcKnlLDA+IqUferuvFzeYhqgBZ2rA3DyT5V6+CEscOMnZy5JRyPnFCrdni9KJJJJJPXFaGEurUAM7epyOlHLZp2Xc3Q42wopPJcWMJFNTGnI1oQiTJw5jhSljCUHwxV+VIjxbAun9NOSyh+UnawMHGMFf6CjOoNQxbHGESGEl0JwhA6J9T60Kv2ry2hUa2ZUrHLg8PlSU44t1wuOkqWrklR5NIk2w3Rkl5yS8p55ZUpRyVetHNJ6afv84NjKY6f2jpHA9KzS2mpuoZ6WI7ZSyFDvHvsoFXK0WJizwRAYZGxPXH2j51RyUSTdgq3w/ZRGhx/cYbTgYHQChnbCCNMsKwCO/HOfSnWBALZJV1PHTpSn20MJZ0m0Bkj2hNblbErYhxiPZ2uT8A/Ksr8jIT7M1x9gflWVUNhXsyAVcNQIxwTkHPONxpxDSmwrAwKlOktW/8Oy5z7sNMhMv4kk7dvOaZP6T46ufobjpw9QFpjyiI4vCSOg5NbjDWtpxh1pKmlfEkjOaRk9qyG1Ai0kcf9ath7W8oIFqIz1w9g1gUzk1X2bP7lzLG2VJxuWweo/7fOpu807HdLbza0LSfeSoYIqqJ7XFhWE2xZGPF/NAdSaqtl/aKpNl2yOSH0u4UD6+YraZlysU7fcpVvc7yI7tPiM8Gm2Bq9h5KETmO7V0K0cikwMkHg5NbUoKUggc0rhfRVTd0ygIYtNzTvbU0on7TatqhRmBLdYaDKlB0JGApZ5A8j51J0JW2oLQspwc5BwaMQL3cWwAJKlDP2xml4sZSQ8y7RbrgpTiWlsvnne3gpPzFDkWSWysd2hB2n3VbxzXLD1BL6ONtK+7FEm7wpZyWE7vRRoq2uIraTtGuTa59wUlxSEtpAx7yxW1nTTLJ3SVBR/dHSvYvCm0EBoFQzglXrQ+VfJS1klCCPI9BQUeKpB58tsNqZQQEMAJHTOOE1ymHZ7d9dKWwVnkqdVuV+FLM+9Tn0lBf2Y8EYH5UuyitxRU4pSvUnNDg2N7g+3HXMGNlu2oU8oDCSE7U0lXjUFxu6j7XJVsz+zQcJ/DxoeUdOvH5VhRgdCfuo8EI5s0pTuIJ/wB/fTxovs9uF/UiRKSqLByMrIwpfyFCdNXK32l4PyrUiY8DlJcWQB/9NPSO2B9sBtNoZSEjASFnAFO1+A2U6z2WFZoSIcFkNtI/EnzNd5aTnIHNSP8ApjkZx9Et/wCc16/pjkZ5tTf/AOQ0jjZqZWwgDwqf9uAH/CKFeUlH86Bjtle3YNpbB/8AiUva17QXdU2oQFQUMI7wObgvJ48KKjQOjjju4jtDj4B+VZS6metKQkKwAMdayqGP/9k="/>
          <p:cNvSpPr>
            <a:spLocks noChangeAspect="1" noChangeArrowheads="1"/>
          </p:cNvSpPr>
          <p:nvPr/>
        </p:nvSpPr>
        <p:spPr bwMode="auto">
          <a:xfrm>
            <a:off x="155575" y="-609600"/>
            <a:ext cx="1295400" cy="1276350"/>
          </a:xfrm>
          <a:prstGeom prst="rect">
            <a:avLst/>
          </a:prstGeom>
          <a:noFill/>
          <a:ln w="9525">
            <a:noFill/>
            <a:miter lim="800000"/>
            <a:headEnd/>
            <a:tailEnd/>
          </a:ln>
        </p:spPr>
        <p:txBody>
          <a:bodyPr/>
          <a:lstStyle/>
          <a:p>
            <a:endParaRPr lang="es-CL">
              <a:latin typeface="Calibri" pitchFamily="34" charset="0"/>
            </a:endParaRPr>
          </a:p>
        </p:txBody>
      </p:sp>
      <p:pic>
        <p:nvPicPr>
          <p:cNvPr id="32776" name="Picture 8" descr="http://sites.google.com/site/fatimaeresevilla/GRANDES_RELIGIONES.jpg"/>
          <p:cNvPicPr>
            <a:picLocks noChangeAspect="1" noChangeArrowheads="1"/>
          </p:cNvPicPr>
          <p:nvPr/>
        </p:nvPicPr>
        <p:blipFill>
          <a:blip r:embed="rId3" cstate="print"/>
          <a:srcRect/>
          <a:stretch>
            <a:fillRect/>
          </a:stretch>
        </p:blipFill>
        <p:spPr bwMode="auto">
          <a:xfrm>
            <a:off x="2722563" y="692150"/>
            <a:ext cx="6005512" cy="3600450"/>
          </a:xfrm>
          <a:prstGeom prst="rect">
            <a:avLst/>
          </a:prstGeom>
          <a:noFill/>
          <a:ln w="9525">
            <a:noFill/>
            <a:miter lim="800000"/>
            <a:headEnd/>
            <a:tailEnd/>
          </a:ln>
        </p:spPr>
      </p:pic>
      <p:pic>
        <p:nvPicPr>
          <p:cNvPr id="32778" name="Picture 10" descr="http://t3.gstatic.com/images?q=tbn:ANd9GcR1SCjp41OqWqIFKfHq-sWc4QAu8LSyJeW3gUesVBD8amU4LXQR"/>
          <p:cNvPicPr>
            <a:picLocks noChangeAspect="1" noChangeArrowheads="1"/>
          </p:cNvPicPr>
          <p:nvPr/>
        </p:nvPicPr>
        <p:blipFill>
          <a:blip r:embed="rId4" cstate="print"/>
          <a:srcRect/>
          <a:stretch>
            <a:fillRect/>
          </a:stretch>
        </p:blipFill>
        <p:spPr bwMode="auto">
          <a:xfrm>
            <a:off x="395288" y="3403600"/>
            <a:ext cx="3384550" cy="2962275"/>
          </a:xfrm>
          <a:prstGeom prst="rect">
            <a:avLst/>
          </a:prstGeom>
          <a:noFill/>
          <a:ln w="9525">
            <a:noFill/>
            <a:miter lim="800000"/>
            <a:headEnd/>
            <a:tailEnd/>
          </a:ln>
        </p:spPr>
      </p:pic>
      <p:pic>
        <p:nvPicPr>
          <p:cNvPr id="32780" name="Picture 12" descr="http://t1.gstatic.com/images?q=tbn:MKhxBgnvk9balM:http://www.clinicaversalles.com.co/cms1/images/ImagenesCV/cirugias.jpg&amp;t=1"/>
          <p:cNvPicPr>
            <a:picLocks noChangeAspect="1" noChangeArrowheads="1"/>
          </p:cNvPicPr>
          <p:nvPr/>
        </p:nvPicPr>
        <p:blipFill>
          <a:blip r:embed="rId5" cstate="print"/>
          <a:srcRect/>
          <a:stretch>
            <a:fillRect/>
          </a:stretch>
        </p:blipFill>
        <p:spPr bwMode="auto">
          <a:xfrm>
            <a:off x="3462338" y="2420938"/>
            <a:ext cx="5430837" cy="4103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blinds(horizontal)">
                                      <p:cBhvr>
                                        <p:cTn id="12" dur="3000"/>
                                        <p:tgtEl>
                                          <p:spTgt spid="327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8"/>
                                        </p:tgtEl>
                                        <p:attrNameLst>
                                          <p:attrName>style.visibility</p:attrName>
                                        </p:attrNameLst>
                                      </p:cBhvr>
                                      <p:to>
                                        <p:strVal val="visible"/>
                                      </p:to>
                                    </p:set>
                                    <p:animEffect transition="in" filter="fade">
                                      <p:cBhvr>
                                        <p:cTn id="17" dur="2000"/>
                                        <p:tgtEl>
                                          <p:spTgt spid="3277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2780"/>
                                        </p:tgtEl>
                                        <p:attrNameLst>
                                          <p:attrName>style.visibility</p:attrName>
                                        </p:attrNameLst>
                                      </p:cBhvr>
                                      <p:to>
                                        <p:strVal val="visible"/>
                                      </p:to>
                                    </p:set>
                                    <p:animEffect transition="in" filter="diamond(in)">
                                      <p:cBhvr>
                                        <p:cTn id="22" dur="20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85750" y="0"/>
            <a:ext cx="8540750" cy="1143000"/>
          </a:xfrm>
        </p:spPr>
        <p:txBody>
          <a:bodyPr/>
          <a:lstStyle/>
          <a:p>
            <a:r>
              <a:rPr lang="es-ES_tradnl" smtClean="0">
                <a:solidFill>
                  <a:schemeClr val="tx2"/>
                </a:solidFill>
              </a:rPr>
              <a:t>La inmortalidad</a:t>
            </a:r>
          </a:p>
        </p:txBody>
      </p:sp>
      <p:sp>
        <p:nvSpPr>
          <p:cNvPr id="18435" name="Text Box 4"/>
          <p:cNvSpPr txBox="1">
            <a:spLocks noChangeArrowheads="1"/>
          </p:cNvSpPr>
          <p:nvPr/>
        </p:nvSpPr>
        <p:spPr bwMode="auto">
          <a:xfrm>
            <a:off x="250825" y="1484313"/>
            <a:ext cx="8497888" cy="366712"/>
          </a:xfrm>
          <a:prstGeom prst="rect">
            <a:avLst/>
          </a:prstGeom>
          <a:noFill/>
          <a:ln w="9525">
            <a:noFill/>
            <a:miter lim="800000"/>
            <a:headEnd/>
            <a:tailEnd/>
          </a:ln>
        </p:spPr>
        <p:txBody>
          <a:bodyPr>
            <a:spAutoFit/>
          </a:bodyPr>
          <a:lstStyle/>
          <a:p>
            <a:pPr>
              <a:spcBef>
                <a:spcPct val="50000"/>
              </a:spcBef>
            </a:pPr>
            <a:endParaRPr lang="es-MX">
              <a:latin typeface="Calibri" pitchFamily="34" charset="0"/>
            </a:endParaRPr>
          </a:p>
        </p:txBody>
      </p:sp>
      <p:sp>
        <p:nvSpPr>
          <p:cNvPr id="18436" name="6 CuadroTexto"/>
          <p:cNvSpPr txBox="1">
            <a:spLocks noChangeArrowheads="1"/>
          </p:cNvSpPr>
          <p:nvPr/>
        </p:nvSpPr>
        <p:spPr bwMode="auto">
          <a:xfrm>
            <a:off x="571500" y="1285875"/>
            <a:ext cx="8001000" cy="5078413"/>
          </a:xfrm>
          <a:prstGeom prst="rect">
            <a:avLst/>
          </a:prstGeom>
          <a:noFill/>
          <a:ln w="9525">
            <a:noFill/>
            <a:miter lim="800000"/>
            <a:headEnd/>
            <a:tailEnd/>
          </a:ln>
        </p:spPr>
        <p:txBody>
          <a:bodyPr>
            <a:spAutoFit/>
          </a:bodyPr>
          <a:lstStyle/>
          <a:p>
            <a:pPr algn="just"/>
            <a:r>
              <a:rPr lang="es-MX" sz="3600" b="1" dirty="0">
                <a:solidFill>
                  <a:schemeClr val="tx2"/>
                </a:solidFill>
                <a:latin typeface="Calibri" pitchFamily="34" charset="0"/>
              </a:rPr>
              <a:t>El deseo de la vida eterna o de permanecer siempre joven ha atormentado a la Humanidad desde el momento en que descubre que se es mortal, ¿por qué se tiene que morir uno?, ¿no hay una manera de vivir más o para siempre?, a lo largo de la historia muchos hombres y mujeres lo han intentado, ¿alguien lo logró?.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357188" y="0"/>
            <a:ext cx="10144126" cy="890588"/>
          </a:xfrm>
        </p:spPr>
        <p:txBody>
          <a:bodyPr/>
          <a:lstStyle/>
          <a:p>
            <a:r>
              <a:rPr lang="es-ES_tradnl" dirty="0" smtClean="0">
                <a:solidFill>
                  <a:srgbClr val="C00000"/>
                </a:solidFill>
              </a:rPr>
              <a:t>3- La búsqueda de la inmortalidad</a:t>
            </a:r>
          </a:p>
        </p:txBody>
      </p:sp>
      <p:sp>
        <p:nvSpPr>
          <p:cNvPr id="19459" name="6 CuadroTexto"/>
          <p:cNvSpPr txBox="1">
            <a:spLocks noChangeArrowheads="1"/>
          </p:cNvSpPr>
          <p:nvPr/>
        </p:nvSpPr>
        <p:spPr bwMode="auto">
          <a:xfrm>
            <a:off x="430213" y="1568450"/>
            <a:ext cx="5797550" cy="4493538"/>
          </a:xfrm>
          <a:prstGeom prst="rect">
            <a:avLst/>
          </a:prstGeom>
          <a:noFill/>
          <a:ln w="9525">
            <a:noFill/>
            <a:miter lim="800000"/>
            <a:headEnd/>
            <a:tailEnd/>
          </a:ln>
        </p:spPr>
        <p:txBody>
          <a:bodyPr>
            <a:spAutoFit/>
          </a:bodyPr>
          <a:lstStyle/>
          <a:p>
            <a:pPr algn="just"/>
            <a:r>
              <a:rPr lang="es-MX" sz="2600" b="1" dirty="0">
                <a:solidFill>
                  <a:schemeClr val="tx2"/>
                </a:solidFill>
                <a:latin typeface="Calibri" pitchFamily="34" charset="0"/>
              </a:rPr>
              <a:t>A lo largo de la historia de la literatura, el ser humano ha buscado incansablemente la forma de alargar su vida. La muerte, fin inevitable, lo atemoriza y quiere evitarla. Junto con ella la vejez los asusta, la pérdida de la juventud representa un conflicto, pues señala que el tiempo ha pasado y ya no es el mismo.</a:t>
            </a:r>
          </a:p>
          <a:p>
            <a:pPr algn="just"/>
            <a:endParaRPr lang="es-MX" sz="2600" dirty="0">
              <a:solidFill>
                <a:schemeClr val="tx2"/>
              </a:solidFill>
              <a:latin typeface="Calibri" pitchFamily="34" charset="0"/>
            </a:endParaRPr>
          </a:p>
          <a:p>
            <a:pPr algn="just"/>
            <a:r>
              <a:rPr lang="es-MX" sz="2600" dirty="0">
                <a:solidFill>
                  <a:schemeClr val="tx2"/>
                </a:solidFill>
                <a:latin typeface="Calibri" pitchFamily="34" charset="0"/>
              </a:rPr>
              <a:t>. </a:t>
            </a:r>
          </a:p>
        </p:txBody>
      </p:sp>
      <p:pic>
        <p:nvPicPr>
          <p:cNvPr id="5122" name="Picture 2" descr="http://t0.gstatic.com/images?q=tbn:ANd9GcTuOGSWTDRAl_bekWNDojRnphrvI-zZfjZMsaWwmB4yp6YdWh9B1w"/>
          <p:cNvPicPr>
            <a:picLocks noChangeAspect="1" noChangeArrowheads="1"/>
          </p:cNvPicPr>
          <p:nvPr/>
        </p:nvPicPr>
        <p:blipFill>
          <a:blip r:embed="rId2" cstate="print"/>
          <a:srcRect/>
          <a:stretch>
            <a:fillRect/>
          </a:stretch>
        </p:blipFill>
        <p:spPr bwMode="auto">
          <a:xfrm>
            <a:off x="6372225" y="1744663"/>
            <a:ext cx="2505075" cy="1828800"/>
          </a:xfrm>
          <a:prstGeom prst="rect">
            <a:avLst/>
          </a:prstGeom>
          <a:noFill/>
          <a:ln w="9525">
            <a:noFill/>
            <a:miter lim="800000"/>
            <a:headEnd/>
            <a:tailEnd/>
          </a:ln>
        </p:spPr>
      </p:pic>
      <p:pic>
        <p:nvPicPr>
          <p:cNvPr id="5124" name="Picture 4" descr="http://static.estampas.com/2010/06/12/sinarrugas.jpg.525.0.thumb"/>
          <p:cNvPicPr>
            <a:picLocks noChangeAspect="1" noChangeArrowheads="1"/>
          </p:cNvPicPr>
          <p:nvPr/>
        </p:nvPicPr>
        <p:blipFill>
          <a:blip r:embed="rId3" cstate="print"/>
          <a:srcRect/>
          <a:stretch>
            <a:fillRect/>
          </a:stretch>
        </p:blipFill>
        <p:spPr bwMode="auto">
          <a:xfrm>
            <a:off x="4356100" y="4532313"/>
            <a:ext cx="4537075" cy="213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a:xfrm>
            <a:off x="-357188" y="0"/>
            <a:ext cx="10144126" cy="890588"/>
          </a:xfrm>
        </p:spPr>
        <p:txBody>
          <a:bodyPr/>
          <a:lstStyle/>
          <a:p>
            <a:r>
              <a:rPr lang="es-ES_tradnl" dirty="0" smtClean="0">
                <a:solidFill>
                  <a:srgbClr val="C00000"/>
                </a:solidFill>
              </a:rPr>
              <a:t>3- La búsqueda de la inmortalidad</a:t>
            </a:r>
          </a:p>
        </p:txBody>
      </p:sp>
      <p:sp>
        <p:nvSpPr>
          <p:cNvPr id="20483" name="6 CuadroTexto"/>
          <p:cNvSpPr txBox="1">
            <a:spLocks noChangeArrowheads="1"/>
          </p:cNvSpPr>
          <p:nvPr/>
        </p:nvSpPr>
        <p:spPr bwMode="auto">
          <a:xfrm>
            <a:off x="3492500" y="1052513"/>
            <a:ext cx="5256213" cy="4894262"/>
          </a:xfrm>
          <a:prstGeom prst="rect">
            <a:avLst/>
          </a:prstGeom>
          <a:noFill/>
          <a:ln w="9525">
            <a:noFill/>
            <a:miter lim="800000"/>
            <a:headEnd/>
            <a:tailEnd/>
          </a:ln>
        </p:spPr>
        <p:txBody>
          <a:bodyPr>
            <a:spAutoFit/>
          </a:bodyPr>
          <a:lstStyle/>
          <a:p>
            <a:pPr algn="just"/>
            <a:endParaRPr lang="es-MX" sz="2600" dirty="0">
              <a:solidFill>
                <a:schemeClr val="tx2"/>
              </a:solidFill>
              <a:latin typeface="Calibri" pitchFamily="34" charset="0"/>
            </a:endParaRPr>
          </a:p>
          <a:p>
            <a:pPr algn="just"/>
            <a:r>
              <a:rPr lang="es-MX" sz="2600" b="1" dirty="0">
                <a:solidFill>
                  <a:schemeClr val="tx2"/>
                </a:solidFill>
                <a:latin typeface="Calibri" pitchFamily="34" charset="0"/>
              </a:rPr>
              <a:t>Ejemplo: Los escritos de Juan Ponce de León sobre la fuente de la juventud: Según una leyenda, descubrió Florida buscando la fuente de la juventud. Aunque se conocían las historias de aguas que devolvían la vitalidad en ambos lados del Atlántico, mucho antes de su llegada, la historia de que él buscaba estas fuentes no le fue atribuida hasta su muerte. </a:t>
            </a:r>
          </a:p>
        </p:txBody>
      </p:sp>
      <p:pic>
        <p:nvPicPr>
          <p:cNvPr id="34818" name="Picture 2" descr="Juan Ponce de León">
            <a:hlinkClick r:id="rId2" tooltip="Juan Ponce de León"/>
          </p:cNvPr>
          <p:cNvPicPr>
            <a:picLocks noChangeAspect="1" noChangeArrowheads="1"/>
          </p:cNvPicPr>
          <p:nvPr/>
        </p:nvPicPr>
        <p:blipFill>
          <a:blip r:embed="rId3" cstate="print"/>
          <a:srcRect/>
          <a:stretch>
            <a:fillRect/>
          </a:stretch>
        </p:blipFill>
        <p:spPr bwMode="auto">
          <a:xfrm>
            <a:off x="395288" y="1557338"/>
            <a:ext cx="2909887" cy="417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18864" y="188640"/>
          <a:ext cx="82296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F5B564E8-B2B8-497E-8078-CC557B34DEB8}"/>
                                            </p:graphicEl>
                                          </p:spTgt>
                                        </p:tgtEl>
                                        <p:attrNameLst>
                                          <p:attrName>style.visibility</p:attrName>
                                        </p:attrNameLst>
                                      </p:cBhvr>
                                      <p:to>
                                        <p:strVal val="visible"/>
                                      </p:to>
                                    </p:set>
                                    <p:animEffect transition="in" filter="wipe(down)">
                                      <p:cBhvr>
                                        <p:cTn id="7" dur="500"/>
                                        <p:tgtEl>
                                          <p:spTgt spid="4">
                                            <p:graphicEl>
                                              <a:dgm id="{F5B564E8-B2B8-497E-8078-CC557B34DE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547C4E7F-574F-499C-AAB7-2565D6AB531F}"/>
                                            </p:graphicEl>
                                          </p:spTgt>
                                        </p:tgtEl>
                                        <p:attrNameLst>
                                          <p:attrName>style.visibility</p:attrName>
                                        </p:attrNameLst>
                                      </p:cBhvr>
                                      <p:to>
                                        <p:strVal val="visible"/>
                                      </p:to>
                                    </p:set>
                                    <p:animEffect transition="in" filter="wipe(down)">
                                      <p:cBhvr>
                                        <p:cTn id="12" dur="500"/>
                                        <p:tgtEl>
                                          <p:spTgt spid="4">
                                            <p:graphicEl>
                                              <a:dgm id="{547C4E7F-574F-499C-AAB7-2565D6AB531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DA78F74E-EA58-4499-9E99-1CF3E3140C85}"/>
                                            </p:graphicEl>
                                          </p:spTgt>
                                        </p:tgtEl>
                                        <p:attrNameLst>
                                          <p:attrName>style.visibility</p:attrName>
                                        </p:attrNameLst>
                                      </p:cBhvr>
                                      <p:to>
                                        <p:strVal val="visible"/>
                                      </p:to>
                                    </p:set>
                                    <p:animEffect transition="in" filter="wipe(down)">
                                      <p:cBhvr>
                                        <p:cTn id="17" dur="500"/>
                                        <p:tgtEl>
                                          <p:spTgt spid="4">
                                            <p:graphicEl>
                                              <a:dgm id="{DA78F74E-EA58-4499-9E99-1CF3E3140C85}"/>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graphicEl>
                                              <a:dgm id="{09AC2D1D-4DBE-49B9-89E2-50F285B366F1}"/>
                                            </p:graphicEl>
                                          </p:spTgt>
                                        </p:tgtEl>
                                        <p:attrNameLst>
                                          <p:attrName>style.visibility</p:attrName>
                                        </p:attrNameLst>
                                      </p:cBhvr>
                                      <p:to>
                                        <p:strVal val="visible"/>
                                      </p:to>
                                    </p:set>
                                    <p:animEffect transition="in" filter="wipe(down)">
                                      <p:cBhvr>
                                        <p:cTn id="20" dur="500"/>
                                        <p:tgtEl>
                                          <p:spTgt spid="4">
                                            <p:graphicEl>
                                              <a:dgm id="{09AC2D1D-4DBE-49B9-89E2-50F285B366F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DCDCE8F7-0019-4500-956A-25F37909DCEC}"/>
                                            </p:graphicEl>
                                          </p:spTgt>
                                        </p:tgtEl>
                                        <p:attrNameLst>
                                          <p:attrName>style.visibility</p:attrName>
                                        </p:attrNameLst>
                                      </p:cBhvr>
                                      <p:to>
                                        <p:strVal val="visible"/>
                                      </p:to>
                                    </p:set>
                                    <p:animEffect transition="in" filter="wipe(down)">
                                      <p:cBhvr>
                                        <p:cTn id="25" dur="500"/>
                                        <p:tgtEl>
                                          <p:spTgt spid="4">
                                            <p:graphicEl>
                                              <a:dgm id="{DCDCE8F7-0019-4500-956A-25F37909DCEC}"/>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3C3F3A61-08A0-469B-AA7C-BC184F8B6F92}"/>
                                            </p:graphicEl>
                                          </p:spTgt>
                                        </p:tgtEl>
                                        <p:attrNameLst>
                                          <p:attrName>style.visibility</p:attrName>
                                        </p:attrNameLst>
                                      </p:cBhvr>
                                      <p:to>
                                        <p:strVal val="visible"/>
                                      </p:to>
                                    </p:set>
                                    <p:animEffect transition="in" filter="wipe(down)">
                                      <p:cBhvr>
                                        <p:cTn id="28" dur="500"/>
                                        <p:tgtEl>
                                          <p:spTgt spid="4">
                                            <p:graphicEl>
                                              <a:dgm id="{3C3F3A61-08A0-469B-AA7C-BC184F8B6F9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graphicEl>
                                              <a:dgm id="{424AA80C-76A0-4E78-910F-ACCA7296F9E1}"/>
                                            </p:graphicEl>
                                          </p:spTgt>
                                        </p:tgtEl>
                                        <p:attrNameLst>
                                          <p:attrName>style.visibility</p:attrName>
                                        </p:attrNameLst>
                                      </p:cBhvr>
                                      <p:to>
                                        <p:strVal val="visible"/>
                                      </p:to>
                                    </p:set>
                                    <p:animEffect transition="in" filter="wipe(down)">
                                      <p:cBhvr>
                                        <p:cTn id="33" dur="500"/>
                                        <p:tgtEl>
                                          <p:spTgt spid="4">
                                            <p:graphicEl>
                                              <a:dgm id="{424AA80C-76A0-4E78-910F-ACCA7296F9E1}"/>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graphicEl>
                                              <a:dgm id="{43FE8C96-E787-4154-B977-67B5BCEF9445}"/>
                                            </p:graphicEl>
                                          </p:spTgt>
                                        </p:tgtEl>
                                        <p:attrNameLst>
                                          <p:attrName>style.visibility</p:attrName>
                                        </p:attrNameLst>
                                      </p:cBhvr>
                                      <p:to>
                                        <p:strVal val="visible"/>
                                      </p:to>
                                    </p:set>
                                    <p:animEffect transition="in" filter="wipe(down)">
                                      <p:cBhvr>
                                        <p:cTn id="36" dur="500"/>
                                        <p:tgtEl>
                                          <p:spTgt spid="4">
                                            <p:graphicEl>
                                              <a:dgm id="{43FE8C96-E787-4154-B977-67B5BCEF944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graphicEl>
                                              <a:dgm id="{5D57A4E3-76D3-4489-AF3A-5366A2D16A18}"/>
                                            </p:graphicEl>
                                          </p:spTgt>
                                        </p:tgtEl>
                                        <p:attrNameLst>
                                          <p:attrName>style.visibility</p:attrName>
                                        </p:attrNameLst>
                                      </p:cBhvr>
                                      <p:to>
                                        <p:strVal val="visible"/>
                                      </p:to>
                                    </p:set>
                                    <p:animEffect transition="in" filter="wipe(down)">
                                      <p:cBhvr>
                                        <p:cTn id="41" dur="500"/>
                                        <p:tgtEl>
                                          <p:spTgt spid="4">
                                            <p:graphicEl>
                                              <a:dgm id="{5D57A4E3-76D3-4489-AF3A-5366A2D16A18}"/>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graphicEl>
                                              <a:dgm id="{D1E58A4D-DFF7-4295-81BE-CD75AC2A3F28}"/>
                                            </p:graphicEl>
                                          </p:spTgt>
                                        </p:tgtEl>
                                        <p:attrNameLst>
                                          <p:attrName>style.visibility</p:attrName>
                                        </p:attrNameLst>
                                      </p:cBhvr>
                                      <p:to>
                                        <p:strVal val="visible"/>
                                      </p:to>
                                    </p:set>
                                    <p:animEffect transition="in" filter="wipe(down)">
                                      <p:cBhvr>
                                        <p:cTn id="44" dur="500"/>
                                        <p:tgtEl>
                                          <p:spTgt spid="4">
                                            <p:graphicEl>
                                              <a:dgm id="{D1E58A4D-DFF7-4295-81BE-CD75AC2A3F2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graphicEl>
                                              <a:dgm id="{F72E03FE-5DCF-4CDB-9B55-B8308EF477E3}"/>
                                            </p:graphicEl>
                                          </p:spTgt>
                                        </p:tgtEl>
                                        <p:attrNameLst>
                                          <p:attrName>style.visibility</p:attrName>
                                        </p:attrNameLst>
                                      </p:cBhvr>
                                      <p:to>
                                        <p:strVal val="visible"/>
                                      </p:to>
                                    </p:set>
                                    <p:animEffect transition="in" filter="wipe(down)">
                                      <p:cBhvr>
                                        <p:cTn id="49" dur="500"/>
                                        <p:tgtEl>
                                          <p:spTgt spid="4">
                                            <p:graphicEl>
                                              <a:dgm id="{F72E03FE-5DCF-4CDB-9B55-B8308EF477E3}"/>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graphicEl>
                                              <a:dgm id="{385970AD-5A5F-4B0D-B1AB-85D363E23016}"/>
                                            </p:graphicEl>
                                          </p:spTgt>
                                        </p:tgtEl>
                                        <p:attrNameLst>
                                          <p:attrName>style.visibility</p:attrName>
                                        </p:attrNameLst>
                                      </p:cBhvr>
                                      <p:to>
                                        <p:strVal val="visible"/>
                                      </p:to>
                                    </p:set>
                                    <p:animEffect transition="in" filter="wipe(down)">
                                      <p:cBhvr>
                                        <p:cTn id="52" dur="500"/>
                                        <p:tgtEl>
                                          <p:spTgt spid="4">
                                            <p:graphicEl>
                                              <a:dgm id="{385970AD-5A5F-4B0D-B1AB-85D363E2301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dgm id="{1893B13E-1549-49C6-8BB3-0818FDEE8B4A}"/>
                                            </p:graphicEl>
                                          </p:spTgt>
                                        </p:tgtEl>
                                        <p:attrNameLst>
                                          <p:attrName>style.visibility</p:attrName>
                                        </p:attrNameLst>
                                      </p:cBhvr>
                                      <p:to>
                                        <p:strVal val="visible"/>
                                      </p:to>
                                    </p:set>
                                    <p:animEffect transition="in" filter="wipe(down)">
                                      <p:cBhvr>
                                        <p:cTn id="57" dur="500"/>
                                        <p:tgtEl>
                                          <p:spTgt spid="4">
                                            <p:graphicEl>
                                              <a:dgm id="{1893B13E-1549-49C6-8BB3-0818FDEE8B4A}"/>
                                            </p:graphic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
                                            <p:graphicEl>
                                              <a:dgm id="{7A035AE6-A27E-4D37-B63E-FDBAEFF3D791}"/>
                                            </p:graphicEl>
                                          </p:spTgt>
                                        </p:tgtEl>
                                        <p:attrNameLst>
                                          <p:attrName>style.visibility</p:attrName>
                                        </p:attrNameLst>
                                      </p:cBhvr>
                                      <p:to>
                                        <p:strVal val="visible"/>
                                      </p:to>
                                    </p:set>
                                    <p:animEffect transition="in" filter="wipe(down)">
                                      <p:cBhvr>
                                        <p:cTn id="60" dur="500"/>
                                        <p:tgtEl>
                                          <p:spTgt spid="4">
                                            <p:graphicEl>
                                              <a:dgm id="{7A035AE6-A27E-4D37-B63E-FDBAEFF3D79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graphicEl>
                                              <a:dgm id="{48F0D6DF-A304-457F-A6B0-D4522199B20D}"/>
                                            </p:graphicEl>
                                          </p:spTgt>
                                        </p:tgtEl>
                                        <p:attrNameLst>
                                          <p:attrName>style.visibility</p:attrName>
                                        </p:attrNameLst>
                                      </p:cBhvr>
                                      <p:to>
                                        <p:strVal val="visible"/>
                                      </p:to>
                                    </p:set>
                                    <p:animEffect transition="in" filter="wipe(down)">
                                      <p:cBhvr>
                                        <p:cTn id="65" dur="500"/>
                                        <p:tgtEl>
                                          <p:spTgt spid="4">
                                            <p:graphicEl>
                                              <a:dgm id="{48F0D6DF-A304-457F-A6B0-D4522199B20D}"/>
                                            </p:graphic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
                                            <p:graphicEl>
                                              <a:dgm id="{20AB9F4D-8557-426D-AAD0-E2A46B5D11FC}"/>
                                            </p:graphicEl>
                                          </p:spTgt>
                                        </p:tgtEl>
                                        <p:attrNameLst>
                                          <p:attrName>style.visibility</p:attrName>
                                        </p:attrNameLst>
                                      </p:cBhvr>
                                      <p:to>
                                        <p:strVal val="visible"/>
                                      </p:to>
                                    </p:set>
                                    <p:animEffect transition="in" filter="wipe(down)">
                                      <p:cBhvr>
                                        <p:cTn id="68" dur="500"/>
                                        <p:tgtEl>
                                          <p:spTgt spid="4">
                                            <p:graphicEl>
                                              <a:dgm id="{20AB9F4D-8557-426D-AAD0-E2A46B5D11FC}"/>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
                                            <p:graphicEl>
                                              <a:dgm id="{7A9F43A7-9CE3-4AC5-83F1-1819B6C4380D}"/>
                                            </p:graphicEl>
                                          </p:spTgt>
                                        </p:tgtEl>
                                        <p:attrNameLst>
                                          <p:attrName>style.visibility</p:attrName>
                                        </p:attrNameLst>
                                      </p:cBhvr>
                                      <p:to>
                                        <p:strVal val="visible"/>
                                      </p:to>
                                    </p:set>
                                    <p:animEffect transition="in" filter="wipe(down)">
                                      <p:cBhvr>
                                        <p:cTn id="71" dur="500"/>
                                        <p:tgtEl>
                                          <p:spTgt spid="4">
                                            <p:graphicEl>
                                              <a:dgm id="{7A9F43A7-9CE3-4AC5-83F1-1819B6C438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txBox="1">
            <a:spLocks noChangeArrowheads="1"/>
          </p:cNvSpPr>
          <p:nvPr/>
        </p:nvSpPr>
        <p:spPr bwMode="auto">
          <a:xfrm>
            <a:off x="-357188" y="0"/>
            <a:ext cx="10144126" cy="890588"/>
          </a:xfrm>
          <a:prstGeom prst="rect">
            <a:avLst/>
          </a:prstGeom>
          <a:noFill/>
          <a:ln w="9525">
            <a:noFill/>
            <a:miter lim="800000"/>
            <a:headEnd/>
            <a:tailEnd/>
          </a:ln>
          <a:effectLst/>
        </p:spPr>
        <p:txBody>
          <a:bodyPr anchor="ctr"/>
          <a:lstStyle/>
          <a:p>
            <a:pPr algn="ctr" fontAlgn="auto">
              <a:spcBef>
                <a:spcPts val="0"/>
              </a:spcBef>
              <a:spcAft>
                <a:spcPts val="0"/>
              </a:spcAft>
              <a:defRPr/>
            </a:pPr>
            <a:r>
              <a:rPr lang="es-ES_tradnl" sz="4400" kern="0" dirty="0">
                <a:solidFill>
                  <a:srgbClr val="C00000"/>
                </a:solidFill>
                <a:effectLst>
                  <a:outerShdw blurRad="38100" dist="38100" dir="2700000" algn="tl">
                    <a:srgbClr val="000000"/>
                  </a:outerShdw>
                </a:effectLst>
                <a:latin typeface="+mj-lt"/>
                <a:ea typeface="+mj-ea"/>
                <a:cs typeface="+mj-cs"/>
              </a:rPr>
              <a:t>La búsqueda de la inmortalidad</a:t>
            </a:r>
          </a:p>
        </p:txBody>
      </p:sp>
      <p:sp>
        <p:nvSpPr>
          <p:cNvPr id="21507" name="11 CuadroTexto"/>
          <p:cNvSpPr txBox="1">
            <a:spLocks noChangeArrowheads="1"/>
          </p:cNvSpPr>
          <p:nvPr/>
        </p:nvSpPr>
        <p:spPr bwMode="auto">
          <a:xfrm>
            <a:off x="214313" y="1071563"/>
            <a:ext cx="8786812" cy="5108575"/>
          </a:xfrm>
          <a:prstGeom prst="rect">
            <a:avLst/>
          </a:prstGeom>
          <a:noFill/>
          <a:ln w="9525">
            <a:noFill/>
            <a:miter lim="800000"/>
            <a:headEnd/>
            <a:tailEnd/>
          </a:ln>
        </p:spPr>
        <p:txBody>
          <a:bodyPr>
            <a:spAutoFit/>
          </a:bodyPr>
          <a:lstStyle/>
          <a:p>
            <a:pPr algn="just"/>
            <a:r>
              <a:rPr lang="es-MX" sz="2800" dirty="0">
                <a:solidFill>
                  <a:schemeClr val="tx2"/>
                </a:solidFill>
                <a:latin typeface="Calibri" pitchFamily="34" charset="0"/>
              </a:rPr>
              <a:t>Por otra parte, la literatura contemporánea ha contemplado el tópico desde el punto de vista existencial, en que busca la inmortalidad desde la perspectiva terrenal y psicológica.</a:t>
            </a:r>
          </a:p>
          <a:p>
            <a:pPr algn="just"/>
            <a:endParaRPr lang="es-MX" sz="2800" dirty="0">
              <a:solidFill>
                <a:schemeClr val="tx2"/>
              </a:solidFill>
              <a:latin typeface="Calibri" pitchFamily="34" charset="0"/>
            </a:endParaRPr>
          </a:p>
          <a:p>
            <a:pPr algn="just"/>
            <a:r>
              <a:rPr lang="es-MX" sz="2800" dirty="0">
                <a:solidFill>
                  <a:schemeClr val="tx2"/>
                </a:solidFill>
                <a:latin typeface="Calibri" pitchFamily="34" charset="0"/>
              </a:rPr>
              <a:t>Ejemplo, </a:t>
            </a:r>
            <a:r>
              <a:rPr lang="es-MX" sz="2800" dirty="0">
                <a:solidFill>
                  <a:srgbClr val="7030A0"/>
                </a:solidFill>
                <a:latin typeface="Calibri" pitchFamily="34" charset="0"/>
              </a:rPr>
              <a:t>La inmortalidad de </a:t>
            </a:r>
            <a:r>
              <a:rPr lang="es-MX" sz="2800" dirty="0" err="1">
                <a:solidFill>
                  <a:srgbClr val="7030A0"/>
                </a:solidFill>
                <a:latin typeface="Calibri" pitchFamily="34" charset="0"/>
              </a:rPr>
              <a:t>Milan</a:t>
            </a:r>
            <a:r>
              <a:rPr lang="es-MX" sz="2800" dirty="0">
                <a:solidFill>
                  <a:srgbClr val="7030A0"/>
                </a:solidFill>
                <a:latin typeface="Calibri" pitchFamily="34" charset="0"/>
              </a:rPr>
              <a:t> </a:t>
            </a:r>
            <a:r>
              <a:rPr lang="es-MX" sz="2800" dirty="0" err="1">
                <a:solidFill>
                  <a:srgbClr val="7030A0"/>
                </a:solidFill>
                <a:latin typeface="Calibri" pitchFamily="34" charset="0"/>
              </a:rPr>
              <a:t>Kundera</a:t>
            </a:r>
            <a:r>
              <a:rPr lang="es-MX" sz="2800" dirty="0">
                <a:solidFill>
                  <a:schemeClr val="tx2"/>
                </a:solidFill>
                <a:latin typeface="Calibri" pitchFamily="34" charset="0"/>
              </a:rPr>
              <a:t>:</a:t>
            </a:r>
          </a:p>
          <a:p>
            <a:pPr algn="just"/>
            <a:endParaRPr lang="es-MX" sz="2800" dirty="0">
              <a:solidFill>
                <a:schemeClr val="tx2"/>
              </a:solidFill>
              <a:latin typeface="Calibri" pitchFamily="34" charset="0"/>
            </a:endParaRPr>
          </a:p>
          <a:p>
            <a:pPr algn="just"/>
            <a:r>
              <a:rPr lang="es-MX" sz="2800" i="1" dirty="0" smtClean="0">
                <a:solidFill>
                  <a:srgbClr val="7030A0"/>
                </a:solidFill>
                <a:latin typeface="Calibri" pitchFamily="34" charset="0"/>
              </a:rPr>
              <a:t>“¿</a:t>
            </a:r>
            <a:r>
              <a:rPr lang="es-MX" sz="2800" i="1" dirty="0">
                <a:solidFill>
                  <a:srgbClr val="7030A0"/>
                </a:solidFill>
                <a:latin typeface="Calibri" pitchFamily="34" charset="0"/>
              </a:rPr>
              <a:t>Qué es la inmortalidad? ¿Es acaso no morir? ¿Es sobrevivir a nuestra propia muerte en la mente de los que nos han conocido? ¿Es ser recordado por la humanidad por los actos que hemos hecho</a:t>
            </a:r>
            <a:r>
              <a:rPr lang="es-MX" sz="2800" i="1" dirty="0" smtClean="0">
                <a:solidFill>
                  <a:srgbClr val="7030A0"/>
                </a:solidFill>
                <a:latin typeface="Calibri" pitchFamily="34" charset="0"/>
              </a:rPr>
              <a:t>?”</a:t>
            </a:r>
            <a:endParaRPr lang="es-MX" sz="2800" i="1" dirty="0">
              <a:solidFill>
                <a:srgbClr val="7030A0"/>
              </a:solidFill>
              <a:latin typeface="Calibri" pitchFamily="34" charset="0"/>
            </a:endParaRPr>
          </a:p>
          <a:p>
            <a:endParaRPr lang="es-MX"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57188" y="142875"/>
            <a:ext cx="10144126" cy="890588"/>
          </a:xfrm>
          <a:prstGeom prst="rect">
            <a:avLst/>
          </a:prstGeom>
          <a:noFill/>
          <a:ln w="9525">
            <a:noFill/>
            <a:miter lim="800000"/>
            <a:headEnd/>
            <a:tailEnd/>
          </a:ln>
          <a:effectLst/>
        </p:spPr>
        <p:txBody>
          <a:bodyPr anchor="ctr"/>
          <a:lstStyle/>
          <a:p>
            <a:pPr algn="ctr" fontAlgn="auto">
              <a:spcBef>
                <a:spcPts val="0"/>
              </a:spcBef>
              <a:spcAft>
                <a:spcPts val="0"/>
              </a:spcAft>
              <a:defRPr/>
            </a:pPr>
            <a:r>
              <a:rPr lang="es-ES_tradnl" sz="4800" kern="0" dirty="0">
                <a:solidFill>
                  <a:schemeClr val="tx2"/>
                </a:solidFill>
                <a:effectLst>
                  <a:outerShdw blurRad="38100" dist="38100" dir="2700000" algn="tl">
                    <a:srgbClr val="000000"/>
                  </a:outerShdw>
                </a:effectLst>
                <a:latin typeface="+mj-lt"/>
                <a:ea typeface="+mj-ea"/>
                <a:cs typeface="+mj-cs"/>
              </a:rPr>
              <a:t>Actividad</a:t>
            </a:r>
          </a:p>
        </p:txBody>
      </p:sp>
      <p:sp>
        <p:nvSpPr>
          <p:cNvPr id="22531" name="7 CuadroTexto"/>
          <p:cNvSpPr txBox="1">
            <a:spLocks noChangeArrowheads="1"/>
          </p:cNvSpPr>
          <p:nvPr/>
        </p:nvSpPr>
        <p:spPr bwMode="auto">
          <a:xfrm>
            <a:off x="357188" y="1285875"/>
            <a:ext cx="8572500" cy="3970338"/>
          </a:xfrm>
          <a:prstGeom prst="rect">
            <a:avLst/>
          </a:prstGeom>
          <a:noFill/>
          <a:ln w="9525">
            <a:noFill/>
            <a:miter lim="800000"/>
            <a:headEnd/>
            <a:tailEnd/>
          </a:ln>
        </p:spPr>
        <p:txBody>
          <a:bodyPr>
            <a:spAutoFit/>
          </a:bodyPr>
          <a:lstStyle/>
          <a:p>
            <a:pPr algn="just"/>
            <a:r>
              <a:rPr lang="es-MX" sz="3600">
                <a:solidFill>
                  <a:schemeClr val="tx2"/>
                </a:solidFill>
                <a:latin typeface="Calibri" pitchFamily="34" charset="0"/>
              </a:rPr>
              <a:t>En relación al fragmento de </a:t>
            </a:r>
            <a:r>
              <a:rPr lang="es-MX" sz="3600" i="1">
                <a:solidFill>
                  <a:schemeClr val="tx2"/>
                </a:solidFill>
                <a:latin typeface="Calibri" pitchFamily="34" charset="0"/>
              </a:rPr>
              <a:t>Milan Kundera</a:t>
            </a:r>
            <a:r>
              <a:rPr lang="es-MX" sz="3600">
                <a:solidFill>
                  <a:schemeClr val="tx2"/>
                </a:solidFill>
                <a:latin typeface="Calibri" pitchFamily="34" charset="0"/>
              </a:rPr>
              <a:t>, determina un personaje de la historia que tú consideres que ha logrado la condición de INMORTAL, es decir, que ha sabido permanecer en las mentes y en los corazones de la humanidad. Argumenta en cinco líneas </a:t>
            </a:r>
          </a:p>
          <a:p>
            <a:endParaRPr lang="es-MX">
              <a:latin typeface="Calibri" pitchFamily="34" charset="0"/>
            </a:endParaRPr>
          </a:p>
          <a:p>
            <a:endParaRPr lang="es-MX">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http://www.laguia2000.com/wp-content/uploads/2007/05/mapa-del-exodo.gif"/>
          <p:cNvPicPr>
            <a:picLocks noChangeAspect="1" noChangeArrowheads="1"/>
          </p:cNvPicPr>
          <p:nvPr/>
        </p:nvPicPr>
        <p:blipFill>
          <a:blip r:embed="rId2" cstate="print"/>
          <a:srcRect/>
          <a:stretch>
            <a:fillRect/>
          </a:stretch>
        </p:blipFill>
        <p:spPr bwMode="auto">
          <a:xfrm>
            <a:off x="0" y="1785926"/>
            <a:ext cx="3214677" cy="4324351"/>
          </a:xfrm>
          <a:prstGeom prst="rect">
            <a:avLst/>
          </a:prstGeom>
          <a:noFill/>
        </p:spPr>
      </p:pic>
      <p:sp>
        <p:nvSpPr>
          <p:cNvPr id="23554" name="Rectangle 6"/>
          <p:cNvSpPr>
            <a:spLocks noGrp="1" noChangeArrowheads="1"/>
          </p:cNvSpPr>
          <p:nvPr>
            <p:ph type="ctrTitle"/>
          </p:nvPr>
        </p:nvSpPr>
        <p:spPr>
          <a:xfrm>
            <a:off x="900113" y="404813"/>
            <a:ext cx="7772400" cy="3529012"/>
          </a:xfrm>
        </p:spPr>
        <p:txBody>
          <a:bodyPr/>
          <a:lstStyle/>
          <a:p>
            <a:r>
              <a:rPr lang="es-ES_tradnl" b="1" dirty="0" smtClean="0">
                <a:solidFill>
                  <a:schemeClr val="tx2"/>
                </a:solidFill>
              </a:rPr>
              <a:t>SENTIDOS DEL VIAJE EN LA LITERATURA_4_:</a:t>
            </a:r>
            <a:br>
              <a:rPr lang="es-ES_tradnl" b="1" dirty="0" smtClean="0">
                <a:solidFill>
                  <a:schemeClr val="tx2"/>
                </a:solidFill>
              </a:rPr>
            </a:br>
            <a:r>
              <a:rPr lang="es-ES_tradnl" b="1" dirty="0" smtClean="0">
                <a:solidFill>
                  <a:schemeClr val="tx2"/>
                </a:solidFill>
              </a:rPr>
              <a:t/>
            </a:r>
            <a:br>
              <a:rPr lang="es-ES_tradnl" b="1" dirty="0" smtClean="0">
                <a:solidFill>
                  <a:schemeClr val="tx2"/>
                </a:solidFill>
              </a:rPr>
            </a:br>
            <a:r>
              <a:rPr lang="es-ES_tradnl" b="1" dirty="0" smtClean="0">
                <a:solidFill>
                  <a:schemeClr val="tx2"/>
                </a:solidFill>
              </a:rPr>
              <a:t>		      </a:t>
            </a:r>
            <a:r>
              <a:rPr lang="es-MX" b="1" dirty="0" smtClean="0">
                <a:solidFill>
                  <a:srgbClr val="C00000"/>
                </a:solidFill>
              </a:rPr>
              <a:t>Peregrinación y 			           búsqueda de la tierra prometida</a:t>
            </a:r>
            <a:endParaRPr lang="es-ES_tradnl" b="1" dirty="0" smtClean="0">
              <a:solidFill>
                <a:srgbClr val="C00000"/>
              </a:solidFill>
            </a:endParaRPr>
          </a:p>
        </p:txBody>
      </p:sp>
      <p:sp>
        <p:nvSpPr>
          <p:cNvPr id="23555" name="Text Box 8"/>
          <p:cNvSpPr txBox="1">
            <a:spLocks noChangeArrowheads="1"/>
          </p:cNvSpPr>
          <p:nvPr/>
        </p:nvSpPr>
        <p:spPr bwMode="auto">
          <a:xfrm>
            <a:off x="3348038" y="4868863"/>
            <a:ext cx="5400675" cy="1604962"/>
          </a:xfrm>
          <a:prstGeom prst="rect">
            <a:avLst/>
          </a:prstGeom>
          <a:noFill/>
          <a:ln w="9525">
            <a:noFill/>
            <a:miter lim="800000"/>
            <a:headEnd/>
            <a:tailEnd/>
          </a:ln>
        </p:spPr>
        <p:txBody>
          <a:bodyPr>
            <a:spAutoFit/>
          </a:bodyPr>
          <a:lstStyle/>
          <a:p>
            <a:pPr algn="r">
              <a:spcBef>
                <a:spcPct val="50000"/>
              </a:spcBef>
            </a:pPr>
            <a:r>
              <a:rPr lang="es-ES_tradnl" b="1" dirty="0">
                <a:solidFill>
                  <a:schemeClr val="tx2"/>
                </a:solidFill>
                <a:latin typeface="Calibri" pitchFamily="34" charset="0"/>
              </a:rPr>
              <a:t>LENGUA CASTELLANA Y COMUNICACIÓN</a:t>
            </a:r>
          </a:p>
          <a:p>
            <a:pPr algn="r">
              <a:spcBef>
                <a:spcPct val="50000"/>
              </a:spcBef>
            </a:pPr>
            <a:r>
              <a:rPr lang="es-ES_tradnl" b="1" dirty="0">
                <a:solidFill>
                  <a:schemeClr val="tx2"/>
                </a:solidFill>
                <a:latin typeface="Calibri" pitchFamily="34" charset="0"/>
              </a:rPr>
              <a:t>NM3</a:t>
            </a:r>
          </a:p>
          <a:p>
            <a:pPr algn="r">
              <a:spcBef>
                <a:spcPct val="50000"/>
              </a:spcBef>
            </a:pPr>
            <a:endParaRPr lang="es-ES_tradnl" b="1" dirty="0">
              <a:solidFill>
                <a:schemeClr val="tx2"/>
              </a:solidFill>
              <a:latin typeface="Calibri" pitchFamily="34" charset="0"/>
            </a:endParaRPr>
          </a:p>
          <a:p>
            <a:pPr algn="r">
              <a:spcBef>
                <a:spcPct val="50000"/>
              </a:spcBef>
            </a:pPr>
            <a:endParaRPr lang="es-ES_tradnl" b="1" dirty="0">
              <a:latin typeface="Calibri" pitchFamily="34" charset="0"/>
            </a:endParaRPr>
          </a:p>
        </p:txBody>
      </p:sp>
      <p:sp>
        <p:nvSpPr>
          <p:cNvPr id="35842" name="AutoShape 2" descr="data:image/jpeg;base64,/9j/4AAQSkZJRgABAQAAAQABAAD/2wCEAAkGBhQREBUUEhQVFRUWGB0YGRgYGB0cHRwUGh8cHB8dFxgXHSYeGB0lHB8VIi8gIycpLiwuGB4xNTAqNSYsLCkBCQoKBQUFDQUFDSkYEhgpKSkpKSkpKSkpKSkpKSkpKSkpKSkpKSkpKSkpKSkpKSkpKSkpKSkpKSkpKSkpKSkpKf/AABEIAPYAzQMBIgACEQEDEQH/xAAbAAACAgMBAAAAAAAAAAAAAAAFBgAEAQIDB//EAEgQAAIBAwIEAwQIAgYJAgcAAAECAwAEERIhBQYTMSJBUTJhc7IHFDRCUnGS0iOBFTNicpGhFiRTVGOTsdPwCIIXGCVDosHx/8QAFAEBAAAAAAAAAAAAAAAAAAAAAP/EABQRAQAAAAAAAAAAAAAAAAAAAAD/2gAMAwEAAhEDEQA/APUnmmkeUrKUCOUCqqHYKpySyk5JatcT43uX/wCXH+2trUeKf47fJHW8hNBxxPj7S3/Lj/bWp+sf7w//AC4/210mdVGSQoG5JOAPzJoHPzpB0XniMlwkb9Nuihc6wAdu2QMjxA4oDR6/+8v/AMuP9tKfNH0htY3BhaSaRul1Bojj3ck4j/q9iVBbV5AHarXC+cJLxOpa2cssSHTJ/EhWQNjOFi1nO2M6mXuMZrlwx47q9nVrOeOQAdSSQodLGPQqjS7aCY3Y4Gw1E7E0G17zrIk1mizSMt1gl+nH/DSQDplgEPtMcAHHY77Vz5c5yubq5eEuVCq5yvTco0bmMrKOkApYhmXBOQpq2/0f2ZOWgDFRGFYsxKiHAUBicgYAB9au2HLkMMglj1h8OrHV7etzITIOxOtmIO2M47bUC/zN9I72U7wGWSR1h6oCpHu+fY9g6fAGck+Qq3BzhcPei1Ryx6SSs+qEARv5qvTJbGRtt3B7HNF7nlm2kMjOmWlzqJJ+9GIjjfb+GMbe/wBa5WXLEcMwmRpQQiR6BI2gpGulAU7HGT38yTQBm59nWYo5lROrJAsh6BBliXXhlC5RSu4bJrLc18QP1Pp4YXUYbUWjXS5TqEaekSQozv59gM1eXkW1/iFlduqZGIaQlVaYYkaNeyMwOM4zgeVEhwOEPAVGPq6lYhqOFDAL2J8XhGMnPc+tArr9IlwYbqYazHas6sQ0BZmRgNlEewIOc5PbbNY/+IF19WMutf6/oay8YhzpLBtfS1FRgq3h2YbZo3ByjEscsZaaSOUkuryFlyza20jsNTd/WsnlWAbaG0GUzdPP8MSEFfCg2VfEx0jAyc0AvifPdxDw+K6LSa5dJ6JWPIXdmbPTzgRqz9vTPrWp+kGU3htlmYnqxRhtKYZZFyzLmMbrlMr/AGu9Xrjkm0kSNJIzIsSGNOoS2lGxsD6gAAE7gV0teTLZDGVTeF+oh1HKvpWPOc/hVNv7INALsvpEmktZbomQRxtoABhZml1BAuBHhMkr4icYYHejfBuN3M7zRvI8UkLKrAiJwQ66lZWVBtjPcVWg5OgFu9s3VkicezJIzad9Xg/AdXiz61f4XwSO319PUWdtTu7FndgMAszd9sCgsXt7LCjSSXTBEBZj049gP/b/AObV24QLhreN7m5McjLrZNEQ0hskA6l7gYB94NUOH2P128Znybe1YAL92S6G5LfiEQ048tTHzUUU4pybFcvrmeRzpZBuoxG3ddl958Xf30Fr6nJ/vb/oi/Z+VT6nJnH1t898aIu36KVeX+TI7hJDNDcW5WV0AZxl41ZWVgVUHTqCkDPdc7+ZG85OtIyjTzMMvGELyKmZEBVACAC22Rp7HJyDmgOf0bN/vUn6Iv2VP6Nm/wB6k/RF+yiVYoBrcOmx9qk/RF+yu3BrppbaGRvaeNGPl4mUE7fmatN2NUOW/sdv8GP5FoBEt/HCLqWRtKxyOzH+yETy/wCnrQWEzX18FRru0EUBbxqEzKXUDMTZEy6dQJ7KcYOTRrhnKVq9xPNJCkkouGYO41HOlCO/kvkPLyo5xHhEc+CwIZc6XUlSpPoVIz+R2oEPnrlx4rNpXma5myFTWidOMn2nWAYQsFDeJy2nc+WKpWXB7eON4ZZLqZYTpMcTRwxuF3bVGsgZiTklpCNflkYpw4hzDLZoouYlcFlRZVcBNR2zLqH8IYyc7jy86nEuZDE0RMTL1FjYr0yzsXYKY18SgMmVJzk4OQp0mgG8N5js7LMUFnLCzBpXjRIwcqudz1NJJULjDEDIzihXMnF7e4laaNGjljjikS4CY2LIf4rLKoeLDoCpGdpCM6aYn5vBk0NasTrKZGG30sQMYzqOkAjHhDoScGqnD+dywQPbOWc4HsgnxyBQiDJZV0bscY/mMht9bv1BBsMkd2W5jCEeqlsMB57qDQe85kngy7yW8mkgvBFHI2EJ7C5zoLgb4IAOPLIpuXgbXDa7zttpgV20KP8AiYwJG7e7bz2qxxx4baymJUrEsbZWIBTgjB0YwAd++2O9BWDKwBByCMgj0PY5/Koye+lGx4pNb2tvBGkZmMvQjRvERApwHcW5KhlQoW3AAJPoKO2XEyZmhuU6MyjVjJKPH4fHFIQAwyQCNiD38iQJEdvOsSY/KtsHNYdvdQaaNhittJz7hWnWQyBNS6sZ05GceunOcdt66KDuaDl+dSNfSttRxuKxp9KDK5HlQ7ivFOkFVE6k8h0wxD7z+p/Ci92Y7AfmBWs3GWZzDaJ9YlHtYYCOP06sm4U/2FBb3UY4By4YXaaaTq3DqFLYwqIN9EK/dXO5JJLHBJ2GAC8s8dW3toVCF0kmMYl1DMkmqTqysuPCvUUnz2celXuG89xzdHEbATOqDcZBKamLjy0uVQ+9h5Vs3IEGMK0gAVlQEhlj1vrLRqynSwOcH0JFcv8A4dQAuys6swGk4Q6JAIwZI8r4XIjTP8/Wg6jn2HC+B8v1NAOka+kwXAJbuysrjPdc+lDud5Y5biNHTWlvFLNPqAKCJ45FVcHvISCRjsATtkVcb6PISNIdgi9MooVRokjKHUD6towfUM3rVHi8wiuOIvIMgQxyYP3oxG64/myuMe+gZ+Wo3WytxISXEKaiTk6tIzk+f50RqjwC0aK0gjc5ZIkVj/aCgH/Or1Bhuxofy39jt/gx/ItX27VQ5b+x2/wY/kWgrcFOiW4XACGZiDq36hCkjB9e4x6HttRuhPDYA5uAf9uSNs4YKhBGfMHer1vKfYbJZVGW0lVOfNe4/lnagl/YrNG0b50sMbbEe8HyIqpwwyxAxzsGAIWOQkAuCNgy59sbjbv3onQLmSzdvGpwFilXVqKhGbQVYlfFgaSMruM/nQGppQilm2Cgk/kKF8AtGKdeXV1pRk6vuId1RR90AYz5k5zQGSC51Qql4pkbJhOlmVogG9sYPZWXcnv3J2pl4HbukWHGPG5VfwoWJVf5Lj8u1AQrWSMMpVgCCMEEZBB7gg9xQnmpZxbl7aQRyxHqANjRIFzmOQnsrDzGMHBrjy5xpeI26zDKLkq0ecMsgBV45du6tntjsDQbWvArO3n6kECLLjpnpLjAPi8Sr4VzhfEQCdt6H858tpeWzvcYVkjYxbt4JCPv6WAkywjwvqoxk4pqjjCgAAADYAeg2oDzDxZEYdT+phKvKcgDUThFOogHxYYj3L6jICy3EYxlrSGQDBPSnOoqe+lJEGWG5wWAOO+asR8GvbjeSQWiH7kWmSU/3pHBRfyVW/vU1RvkAjzGd/f7q2oPNLnlKe0vHeztlleURpHcSPq0ID/F6+p1csd2BGc4CgDGKMSx8RiPighuAwODC5jKttjX12PhO+65Ix2Oab5QxHhIB23IztnfbI7jI91KdhaTrBA8A1SfWCJjrzqt1eYY1zEllGQRvnHag52nDL24TWbuGJfSO3LfzSWV8OO/i0YOMgYrSPl62dpBcXd1OYtOsPKYkOsBlCiERqwII2BO+x9KK2vL8hiCOVH+rpCcM2zoT4gV0ncHOQQQQKuty+jatbyPqEWSWwdUW6sCuMEnc4wM523oB9lx+3ijSO2hKqOmNAQR6OsjSLqDYIwBltiRnJzg0a4ZdmWJXKldW+kjBG522JB/vA4PcbEV0FimotpBYqELHclVzgEnv7TfqPrXZVAGAMAdgPSgzUoJ/ppaYyZgBjOSGxp8QznHs5VxntlTRCw4tFPnpOG04zsRjUAwzkehBoLdeaczO739xb4A+s9GLquWCpEV8IAVTks/XAzgFhjOa9LpJ4jcWV5xK3AuMTQSSRmMD+seLRLpJPkjaWyO5DDyNA7Vil+fny0QP43bpyvCwSN2IljQyOMKpyAgJz2ODjsaOQTrIiuhyrAMpHmp3B/woN37Gh/Lf2O3+DH8i1fbsaoct/Y7f4MfyLQTg3tXHx2+VKvT26uMMMjIP8wcg5HbfFUODe1cfHb5UonQVFuijaZT39l8BVJJwF7nxdvz8vSrRFYdARggEe+q9izjUj5OkgK5x41wDk4AwQcg/lnzoBHDOFLDeFQfCsbGNdsKJGUtjHvGP5e81f4/xc2sBmETyqpBcJ7Qj+84X7+kb6RuRmuIf/6gQdv9XGn3nW2rH5YT9VX7li3gUnJ2ZlYAoCDg4Odye23v8qCvYXiXSpLGyvCQHjZGPiJ1A6gNsDbY+efSlmwX6jxuWLtDxBDOg8hdRYEgHvZCGP5V2vuVp7SVrjhZUazqltHOIpT5tGf/ALMh9QMHzqpxbjKX8IaFXjvrJxcC3kGmUFchkx99XQuoZSQSVoHyk7+hHu2gkbBhab6ww28WzBA4bc4AhwR5as+VHm4r1rIz2vj1wl4vexUlRj1zgYpO+jTmdiRaTSlzoQxl00MJAgMsDrgaWQ4ZQRkq3njNB6JUqVKDSaEMpU5wfQkf5jcVsq4GBsBWalBKlSpQStX7HHfFbVKDyuLgN0qqf6OgZu+SPLGCCvU8IwUwPVXPc5pi5cS6V8G2WAMCrsCWK4X+HpLsdYU68428Q8805VKBf4ErWNtFFfXYmmZnAkfw6j4pMD+6gJ39DQPhnLvDI3ininXqs6uJAylnadZVj1LjYHquV2GdK5JxRbmzkWPiUkRnY9OIEqi7HWWQk6s9iismMfez3FC+FfRj0J4n+sa44xDlDGNRa319L+IG2VdS5GN9A33NAKn5T4UIirXhZDoyQ6tmYRzRhtUa5LnVI5UHumSMZy32nNlovShN1G8jRqykDGtCM6wFGkKRvtsPdQ3hvIMiWi20l0xCytIskYeOQFg/ZzKxB1NkkYyAQQdRJt3HJYljVJJe1m9oemugYk6eXUEnTjQMDfvQFOE8w292jNbypKF2bSexIyMg77jsazy39jt/gx/ItDuXOVWtXklllEsrxxxZWPpqI4gQuE1Nuckk5/IAUR5b+x2/wY/kWgnBvauPjt8qUSoZwc+K4+OflSt4+P27FAs0ZMjsiAMPFJHnWo964OR7qAhVe8i2DgeJNxgAkrtqUZ/EBj88V3zVe24jHISI2DYznG42JU79shgwIz5UAq9kR7ka1JUWsjEYySjFQQV75wMY95oNFyfe2wBsLwKpGTBcoZYwfII+eqigYGCT2rbinEITepFDJEzauhLErlWUSkuSxHbcZGPM486daBOjm432MfDf73Umx+nTn/Oq/FuUL69VfrEtkrIco8cEutD6xzCZWQ/l3p5qUHhlzJxTg08aI0t9GsjSMscMqriTBdThSjZ9oEElWz6sC8PPYyXkV/NiH+EjKZSYj1nZ0TWpxl1USKM52J8sU915Zxe1+t3bNdhJYfry2jQsihRGFzG+sDXr1uN9WD1CuMUDtxTm+K2l6ciuBhSHGMHUSDgZyQu2T/aFa2XOMcsyxJHJqYgHOjC6lZ9yHOdlYbZ3FArzhd1FPLLbiO9jVwGhmjjWRSFDAW8ygatKsAFkHuDVb4BzJAwyiQqwZUaPSIJklI0qjxv5kZAIbB7DNA4ZrNcLW8WQHGQR7SnZlPow/wDAfKu9BKlSpQSpUqUEqVKlBKlSpQSsVmsUGG7Gh/Lf2K3+DH8i1fbsaoct/Y7f4MfyLQY4P7Vx8c/KlD73k1ZH1iVkJlMxCgaeoYZICVHdSQ6sdzkoO2TRDg3tXHx2+VKJUCknIREgf6zJ7IBXfSXwdTAFzgliWAzsceQxXax5J6UgZbiUYLEBdhlpppjtkqciUocg5CjscEM9SgUOJcqW0V9FPHEFmnmDSuCSWCAsNicKNQQkgdwKcKDg9S/9RBF/hJIf+uhR+o0YoJUqVKDSaXSpbvgE/wCG9InB+DC5sC0rEPdn6yzL3SRyHjKehjAiA/ue+nuePUpXJGQRkdxnbakvlm4EMa2Uo6c8CBdJ7SRrsJYj99WGCcbqSQcUF/lfiztJJFNp6wYLIVGAzhAVkUfhkjA28mjYUD+kfk4XrkrddGQKBvBqCqewaWNQyqSM4cnBGRjFWInFtxCTcETqlwpPtF4cRyRp+IdI6wo38Td87N1i46svY5KuD6oVAH8sq3+NAmWHMRtbWP8ApQrLIjGM3Fs+v+GANMkmgiRQdwcA7jJxmmSLicToJILxGVtxkrIpH5Lhv86I3N3GjhWGWxnCozkDtkhASoO/54PpSjxXly3RnuOHSG3uj92GRFWRs9pIZf4ZP8lPvoGa14x+MoVzjqIdsnsHU7xk+8ke/tRSvJuX24pDddOezle3dsdRWTVFqPixqkfVEScmNiwG+nGyhjTnK3t36bTiJwxUxXCvCpwe8LyjA28slfTTmgdqlUU41CUjcyIokIVMuu7n7oIOC2x2BNXqCVTu+LRx5y2SpQMBuVMh0rqA9kE+Zrlxa5YgxQsFmZcqxUkKuQCx2IzgnSD3I9AaUeMIkcafWhL1VDwKqDqSXGwcSQh2JGg5bU/s+IZwQSD48yggEgFvZBO5xucDz2rekMX0cM0d64ublZYkML4jYlpcnSqZXS2nSAiA5GScnJp5gk1KrYK5AOD3GfI+8UAHnnmIWVoX68cDswWN5Ed01+1pZYwWwVVhnyoFyF9Jhv5TBJCdQzieEOYH0gE4LgMhwRsf/wCjvpU4zdQShJIbOSxlXAa4RyqTKGYh2QgozbBT27bjei30TcHmgtGaZOkJWDxQrIzokRUN4Q7MyFiWyNR7Cgdn7GqHLf2O3+DH8i0QfsaH8t/Y7f4MfyLQY4P7Vx8dvlSlvh3O001/dxYgEFox6jDqtIUVSTgaQgbVpG5+6+A3tBk4P7Vx8dvlSqnC+TobeeaZGmJnZmkRpCY2Zu56eNOcbflQCOVOcpbl4mnks40uY2kggVz18Z8GctpfwiTOAMFceuFm6+k28NtZyBreNrlZ2/qpJGLQyOAiRqezKFXOScknbGadOC/R3Z2k/XhWQMAwRTIxSNXJLCJCcID6VrPwO04ekEiRnVAHit11MSXmOWAydyxzue2/agAXPHeIRT2eiG2ibiAXqLL1WKXCx5bwKyhRoVRjJJI3xViy5/uX6FwYofqlzdC1iALCUAkoJWJyuCyv4MAgY3pwuuDxzSQSyrl4CWj3OFdhpJ277ZG/rQyz5DtYp+qivgSGVYtZ6STEYMiRdlbvv5ZOMUDFms1isiglB+aOB/WoCEIWZCHhkI9iVTkb98HGlvUEijFSgToulxC1AmjxuVZD7UUyHSwVhurKwOGGPI1y5Kv2EaCRsmNpIWY9zpdkBI8hqUH3dUeRrHLkhaW+c4UNduvT8lMaomc+ZcBHP97Fc+MWptpDcxZMZJNxHjUCCoUyqoGcgDDge0oB9pRkG2Hw3Dg/fVWX8l8Lf4ZX9VW3hU5yoOdjkdx76XuGcUW4T+G6u6L1ImVg2V7Eal2ceRI7hh2IOGCCYOqsvZgCPyO9BSk4cYxqgyCN9BJ0sPTBOFPoRjfGcjaurCO5iZT4lPhYEbg+hB7Eehq5VW64ernUPC47OuxH7h7jtQIHNP0VddSsAhiBzqaNCjt2xqRXWJiPXA/lVdr/AIlw+waGGT65OkkaxdaMo/TbIKtmT+IcgAb9tW5xt6LbX24STCSdseTe9Ce493cedKvPbXYu+H9CNJIjcLr1A+BwGwzFTnTpZz+aD1oC/EeWFudErloptKhyrEgoQQ6YOVwQ0gDAAjUSD6qguTJZ3V/3lkhl6X/Ct11BFT02GskdyfQCjnHeJs/DmjyRJLItrqB7GRgpOfUIW38yPfXDmIFbYW8QCmcrbJjsiuCCceixhzj3CgMpyzBJBFGSzQrEqBA5CFQBgkLjJx55q9fXkVpbNJIdEUKZJ3OEUf4k9gPM1at4QiKq9lAUfkBgUn/SLJa3MBtJb+G1fWjtqZdWlTqHgZhkEhe+21Ao8Fu2vNdtZXYvrfwmS1voyHFuzL4o5dmfT3Ge3h92fW7S0WKNY0GlEUKo3OFGwGTudvWkDlPhV7JxJZ7maCaKGAok8AA63U0nS4U4ymC3p4xjvt6LQav2NUOW/sdv8GP5Fog3Y0P5b+x2/wAGP5FoMcG9q4+O3ypRLFDuD+1cfHb5UolQYoEcXF6G1Ax2wwPT6w+VO52JVcDbzfHuq7x29aOIdPHUkdY0z2DOcZP5DJ/lS9zNw94bSK1t7bqxt4XY+yCfOQLmQZY6uoqtpIBINAZ5e5mS86uhJF6bBTrAG5HuJ0sN8ocMu2QMijGKH8A4Z9Xto4sklRvk6sEknGrAyBnAOBsBsO1EBQTFQVmpQSpUqUCLYwSW0lzZAqGIkuYJCM5WVmzrU+06Od9zlSnaiHBbsOhAcs0YCvq06w/n1BH4Fb3LtnI2IIohzTwAXUJ05WeMM0EikhklxtuO6k4DKdiO9I1xDLOLW+iyA6xNIiKGYP4lOA2zbsRnBIOcGMFmoL5tujxNmRQoaITbbDqKxRu3fXqiB9wNNLXTx2TCEFpEHTTYnLbKjEAE4wVY+7NCLm2J4kgxnVay6QexKSwNj+ew/wAK3uuLTRao7aJpGkKhWGDoXTjWQxGoqNAIz9098YIEP6VnVJHMbuqrGEUJ4mdxqYjOCVUMi7qu6t/LWDjUxQo0MocKB1Ao3kDBH8J2UZJYHJBUE7bZwLu8ljdgnQdol6anD4m8bEOWC7YCL6eKtP6VvEYAW5lEkrbswQRRFmVchVJOFVWOdzrPuFBP6fklOlrKTpsxHjBJKALuU0YXJZdmP3X/AA71+Zo5BZnSkhYaZYVHjdJ4yHCEZ8S7dgScawPIVdvZ7sXmqNS1uFA04TxOM5wT4gCHQg5O8DDA1ajXueOOyqzRYTqqdesEDQTrCeEE+y356jv2FAo8A48b+7hWRPq4w130CfEZc9NfaAOAC7Yx3x5CmcAS8ThjJGLdGmIO2ZXBjQY88J12921KnB+VoLvidzdyhicdPGo4Mjhi4B7+FCi7HAyf5XeX/o7t5bye5jMkJgn0RCNsDWsaambUCTuzDHbv60HpZOK8j5yHDeMhZLO4t/rygBFl8IkDZHTdXAywydJG4bHkaauFcL4strdRy3EXXZtdvMPGADglHUoABtjIG2s4GwFJX0d8pOeJXC8QjhMoPWMbQY8SthZreRAEKkncADcjbINB6ZyXwGOzsoo0hEDFVaRBgnq6VDFiO7bd/dRys1igw/Y0P5b+xW/wY/kWiDdjQ/lv7Hb/AAY/kWgnBvauPjt8qUSoZwb2rj47fKlE6ARxi8CTQBvYHUkPcn+GpOwH5n/KgXBLp728W4iuA0CKPYJ8R/iqVaMnCZJznxE9JSCAcUa4o3Ruop2/q9LQsfwFypVj7iVCk+8UVgtlTOhVXJycADJ7ZOPcB/hQdKzUqUEqVKlBKlSpQSkjiHBJLR9CHXaXMjIVyVeB5snMbD2oyxO2xUtsSNg71U4rwuO5haKUakcYOCQfUEMN1IOCCO2KDz6DhMtmUZNLTpJmNQxJlRg4aNxgJErImoaAqKy4wcElmt7pJkWaPPTmTWpx4lzls4G4ZGZww9G9xoDLFNl7aRiZ7V1miZV3mtvEF2BUM4yyEAhdWM7NViyR9BksZYdDsWaF/GqT/fMUsTZQk7kYYHJIHi3Bx4feiVfIOANS+h//AGD5HsRuKtUlcH4v1EcOBHLE7IMkZjcY8JYbNESRg7DSy5A8m+zu1lQMv5EHureYYeRHpQd6WOZp1ZgGPgjZSc9sDLSFv7qaf8W9+GZjgb151xpjcSdDcJcTaWJ2PQCtI4/NlDJ+Uh9M0A7htszmyjkWNQ5NzjOZWLF5PECAEClsHdicnYU58ldrwef1yXfyOQh2/IEA+8GhiSqskly6NCiRknqCMezkZBVmZV0qcA6c6z32AOcmWZjsYi/9ZIOtJnv1ZT1Gz+RbH8qA3S5zrzKbOJBEYhNKxCdVtKYQa21NkeQ0j+06++qnMHL19NdiaG7MMSdMCJScSBXR317eEkBl27gAdiaGT8n8QkEn+sdJgSUYyNKJGDs6MyOoWJcFUZBkFTvnSKB24VxJLiCOaP2JEDj8mGd/fXRLtGdkDKWX2lBGRntkDcV55xLkS5Ec4tpoo5JFhTWZHGnpoNWBuFLSCHbHsj34Pe+5fvyLhPrSlrpdKDLnol2Z5VV1UnATphScY1HGMbh6C3Y0P5b+x2/wY/kWt+EJKttELjBmEaiQqcguBuQcDOTvWnLf2K3+DH8i0E4N7Vx8dvlSrHFOJJbwyTSZ0RqWOBk4HkB5k9qHQRs0d4sZw5kkCnOMMY1A38t8b0srCLzhkhFzc6xAdcbSDUkvT1BZAUD9/U7++gZZrS7nQq7W8atsU6bSnSfIsXQZ/wDbjPrWLWwvIk0ieCQLsuqFgSuOxZZNjnbIB28q04hxqYcNFzCkbSdJJNDsQDlQxAYDvvgZ29a24tzZHaKOsrswQvL0VLiNVALM57qu+2dyPKgxb8Qvnb7PEgUlW1yNhmzsYiqE6cb5ZfP3Gutxd3qnUIIHUEZVZm1kZ3K641XPngkfnU5k4tLBFG0KqxeWOMhgxwkhwWCpuxXY49AaFcJ51coGuYsdTqNC0QbDpGgc5WXS6PnWoVgM6D5b0BiS6vNQUQQgHcydUsqjfYroVix8OMbe1kjAzXsOM3kiamstHhUgNMoJYjxDAU4wQcE9wQfUDinO6HURDcFQkTKypnX1lVlVBnJbfcdhpO9EbPmGKW1NyusRrryCpDAxkqw098hlYY91Bxkv73GRaxZwTj6wfLsNou5rMPELqX2bfor31TMCSMZHgiJwc7bkYwdjVCw5vLGUvHLtKsccQiKygmPqEOpcgnSGbORsQMZ7k+DcVadpMqFXCNHsQ2iRA2JFb2XByCKDPAeMm4WTUgR4ZWhcA6l1KAcq2ASCGXuARuPKileZXXCoJIrpsZluruWOMjXq9pYS2lSMiPDNkjAwN99/SoYgqhR2UAD8htQCeYuBtOEkhcRzxEmNiMqQwwySDvobbtuCFPlQez44A6wTwm2mPZGxoc+fRkUaZNh22bHlTjQLnexeawmSOJZZMAqpz3BHiTBB1qMlcEbgbigEcd4EshE0SILhSCGIxrUbGOQjcqy5GTnScEdqzwLjau5VC0ci4Vo5diD5K581PYMMgHSVyG01a4Hd9S2iYOZfCFLldLF18Lal+42oHK+RyKpcd4KzydeHaUKFKE4SWNSToY4yreJ8OOxO4IyKBhur1ZV6W6ux0sp7hRuxPqunz88ilC4ujNeosSh2jMtyckrnUvSjQsAdIYmbyP8AV1e4XxUyxlUVn36R1jEiEHJikwp0nGM5OMHUCQcADNPJBFdNApkZrmVGcKxwkUaoMMgYqQwbHhYZJBwTmg4HiMzvaCa1mnJaWRodGldSYWLW7hRpDGR/GAPQbKKcv9LrhchuHzF/LpyRMh/Nyy6f5iuvDowIowSxIRd2JJJwO5O5P571ZA99AicZ48Li5iunimtrdVjzO0UhdXSTWVCqSEXPgMjqQRqxkYNMlnylcLwl7QvF127SAuFJyDqcgAk7ezjBACnIznTjvDJpJoZIhA4iLHRPq09Q40yYQeJlGsAHHtZ7iinAOPyvM9vdJGkoXqI0RYo8ewbGoAhlYjI9GU0AXiv0dSzPGwnVAhGoBdnGu3Y6h5bQ7b7HTvtVrlzlK6t7hpZ545hJKZ3wrLiQo0eFBLbaTGO4wEAA7kuNYoNW7VQ5b+x2/wAGP5Fog/Y0P5b+xW/wY/kWgE8Sgke04gsMjRyapCjqcEOEQjce8f50s/RDdG44MTsZSZVZyBlm3ILnux8Xc0w8el08P4mQ2nAm8Xp/CWkv/wBP17O9o8WiIQRORqy3UMrYb2caSAMDuCNqB94NbwXvCrdJVDwy28WVY4yAqnfBB7j/ACrhFybwuTMYhgkMZYspfWwZgFPUyxPZVxq7aRjGBSbxXlC1mt+FO8HVkZxCV1ldUSxTuEOThRqRTke/vmmblvlSzRJ7cQiBrmFGntlkZgqZkTIlGM6twQPT0O4Ml7wW3mijjkUMkTKyDURhk9k5BBJHvzVO/wCVLB0YzwxMnUaZtZyokYYZvEcLkd+wzv33ryiPlO3w9kgAsZblcX7KSTKikCJdwhOpnQTEBTllwWxTZxnkqxWSz4azNFass0vTEmOrOpiUanY5JwzEAdz6Y3BhtuU+GXCnpxwygRrASr68RoQyrqDErggHvnYV3tH4dBG9tG9qkbFg0QkQDLbMNGrw59BilT/QS04be2Zs2dTcSPDLEZCwkgMbsxIJzhSE37DUPdVbgP0VcOnF71IgAt06IVYqY40CbBs7jOTvnvQOVzydw9IjrijRPCSzOVwVzhjIWBDeJvFnJzgk1f4JaWq6pLTpkNpRjG2pcRjCgAEquB6Y715hwXgFveLaWV5cSPDHFM8Cl9PVAuJY0fOctiERlQOwY422oxb8sW/CL+E2LMOrFN1Yi5cMkaF1cjuuHCrn+1jz3Czy3GJbawdguXu5ZNWBnJa4kwD3GWVdhttXodIvL9tJHJYQsEEKwmRTklmm0AEMMaUx1HI3Pbyp6oJVHjlq8ttMkTmORo2CODgq5BwQfLfFXqlAk8mwoLRGj1guzNKHcswuM4lDFt8hww/l76NsTmhPMlmLKYXkeRC7YulGSACMCfSOxUhQ5HdTk+zRZWDAMrZBAIIOcg9iMd80AziXL6SyGRDJBMQB1oW0tgdgw9mQD0YGqUvCUVYrNY5ekNDFgrENhiW1SowIcnDHUMHJ7k7MJU5rLA5FBgsM7/8An/m1Y2zW2+TtWFzntQaEDJofxOydiksDgTwklNXssGGGjfzAYY3HYhTvjBIZ3O1YTHpQW+A8eju49SZV1OmSNvbjkHdXH/Q9iMEbGiVJyyfVr9ZiB0p1SBzuCjqZGRjtgqdRQk4x4fLs40GrdjVDlv7Hb/Bj+Ravt2NUOWvsVv8ABj+RaDThkYb6yD2MzD/8Erzv6JbyeO94hZOI3WKd3eUuxkLscD2gdY23JIP516Nwf2rj47fKleScqcxvBzRdwT6P4xaMGNVA1KTIhbSBltJYEnfJ37UDJZ/R1a8UggluDLmJriMBWxmNZ5QqtsT4ewwRRGH6ILKOGWKFriHraQ7LKdWEOoAFgcA5OfUUE43z/Pwm3kRbJvDNKQ8hIjbrTO69PSDr8LqSCVPcUnyfTNxN7yKQWzCNEXXbqrFW1jOskDVkqQVBJAx570HqM30XW7cOWw61wIlfXq1jUe/hOV06Bn2cY2FWeKfRtaXFmlrKJGWIkxyM5aVSxJOJGyT37HI2G2wpJ/8AmEAJB4dcDH9rfHvGit+Jf+oWAQM9va3DHOjVJoVRIVJXOlmJ7dsds0Dfyf8ARjacNcyQh3lIK9SRskKcZCgAKOw3xn30K4f9CNjE5LPcSoxy0TyYRjnI1KgXVjfAPrSlwz6drpLWNZLGWa483wUVl/EAqHcn0AA2onZ/TbdYzLwi4wSApTXj03LR+uKB45s+j+04jGiTJpMe0bx4VkXtpG2NP9kjFB4Po/teFWN49uHaU28uZJDqbAViAAAFAyB2G+N6XeJfTDxCNOoeFTRpHKeq7ainSXKkB9ACtqx4txt55rbhn0hXnGLSdYbVFEitBvr0prXDSPcHCDSrZ0BSTgb70DjDcMb+1Qx6UWFyshPtMVTKqANsADOcd9qbKT+HcZhnu7VYXMvTSVWdFdkzpQYMgXR3U+fdQKcKCVKlSgwy5GD2pIgsEsuIGBC8cEsKmFCzFOsrP1Fj1E6MKYjoGBjsNjTxS1zzYMYo7iMantH62juHTSVcAfjCFip/EB60GLni9vHr1zRr09OvUwGnX7OrPbORj1rtcXsSSRo8iq0hIRSwBZhgkJnudxXlfEfo/uLwXF0Hb/WQ8qxB1wzhsW+SPCVEfjJPrj1otzZy3xC4uI7iNYibbpGIdXSxcFWlbA8O523K+EHA3oHReY7Yz9EXEPVzp6esatXpjPf3VtxLj0Ftj6xNHFqzjWwUkDGcA+m1KCcuT/W1maHEAvXl6KmMFT00SOfwkal1B8pn7wODV3nnlm4upbdrYhGiScmQgEZdAipue7Etv2G5oGG84/bQqkkk8aJJ7DMwAbIz4T57b11bicKtGvUXMxIjAOdZA1HTjY4XfNJa8Kmhe0mFm0qJZ/VuhqQvDJ5sC50sGxoJBzj1ziteG8oXCiwhICC0gmJmByOvOJFCIvfwagxbbsMUDjBxS1uXktxLFKcMskYcE6TkMCAc+o91d+A3rwn6vOcqulYJWIy6n7j/APEXYZ++MEDOaRuXOXJxJYq9sIPqIl1yZUrMXUoDHpOrLHLnUBj3mna8thKhSRAytsQfP+fcEHBBG47igYm7GqHLf2O3+DH8i0Lt+JSWqkTlpIACRMd3jUDOJgN3Hf8AiAZG2od2opy19it/gx/ItBjg/tXHx2+VK8l4vyZxscUu7uyEcAmfAOqIkxrgA4YHTnAJ7HevW+D+1cfHb5UojQJfJPKN1Hmfiky3NwcaBgFIgM+wMBdRzuQB2G5p0Cj0qVKCaaqvwiFjkwxk5zkovtds9u+MjNWqmaAXxDhUhlEtvIEcLpZWBZGXyyoIwR6j1rPLvE2niJk0a0keNtGQMocZAbdfyNFKA8VjNtOLmNCyN4J1QEk9tMmkDxFdwfPB91BOeuXmv+Hz2yMFeRQFLZxkMGGcb4OMfzrx/hH/AKfb3UqT3SJbkhnWJ3JJ9ApULnH3j/ga9u4bxyOdmVNYZdyroyHSezBXAJX31fZgBknAHnQD+X+BRWVtHbwAiOMELk5O5JJJ95JNEa1RwwyCCPUb1tQSpUqUEoHzxdNFw27dDpZYXIPodJ/zo5XOeBXVkcBlYFWUjIKnYgjzBFAC4fbiKKNEGFVFVR/ZAAFdz55FBOExta3D2bltO72pY51QALlNR3LRsSMHfSU77mjozv50HPAxWy4rOdu1QN7qDAA3qKo99Z/l3rXO/agg9mtmPurnrxtWBLk96DdzmrPLX2K3+DH8i1XBzmrHLX2K3+DH8i0GODe1cfHb5UolQ3g3tXHx2+VKJ0GMVKzUoMYqVmpQSpUqUA7iPA0mdXLOjqNOpG0nSd8HY7Zrl/oxCRiTXKPSR2YZ9dOcf5UWqUAGyhFteGJNopY9YXyWRCAdPoCpU/yo9QTipElzAiZ6kT9RjjZYyCCCf7W23uofbi6iupUAkeJ5kVGkLMFh6cbORg5HiEignOGI8s0DXUpX4NxC9zBHJD4cANKwYk6UjJ1AHwsWMgB3B0HtkZaM0EqVKlAF5r4P14CyEpNDmSFx3WQA7EfeVhlWXzB9cGqnBOICe3il7dWNXI8gWAOx/OmWkrhAFnO1lJsvie2Y9nhJ1FAfNoySCPwlT64A37s1EyfOpgb1hRQbFd9vKtcHNbNjPc1qO+xoMZzvUBwfL/GsFTmsIpzQdQ2M135a+xW/wY/kWuCKd/yrvy19it/gx/ItBOD+1cfHb5Urvxa7MUEjqMlVJH5+/wBw71X4N7Vx8dvlSiRGe9Agz89zW6opj6zSNpGttBVtJcqdMYBwAN8DGobt3Ju755gETNEwdlaMEHIC9R1QliRtpDZI91GLng0MidN4kKbjTjbfvsKrLytahSv1eLBABGkHIVtYznvht96ATN9I0EYYurgBiARggqHCBgSR3znHkAfSiFnzMJJVjEMoLF8E6cYiYI5JDEDBIwBkmrUfLtuoUCFAFGFGOwOvt+uT9RqxFw6NWVlUArqAx5ayGb/EgH+VBZqVKlBKp8R4okAGrJLbKqjLMfQCrUkgUEk4AGSfQCg3Dkae4+sOpVFUpCGGCQ2CzkeWcKB7vzoAvEuW5pEjneaWFxcrPMkO5aNcKsZIPsqu5758WxOKI3vNEiSrGkIfVGXXdwWYKG0qDF7wMkjv6ggMlC73jqRMwZSNJxqPsgaC+S/ZRtpwd8lTjBBIcP6cfUwMRADKBs+6lpFLZCkdk1Y94Gdxm9weV2t4mlz1DGpbIwdRAzkeW+dq6WF71U1AYGplGd8hWK528jjP86sUEzQ7mLjX1O3acxtIExlUxqwSB4Qe5Ge3c+WTtRGuN3ZrKoV8kBlbAJG6kMM4O4yBsdj50AP/AE6gEkwbKxwojmb2lZX6gyujJwpilBY4A01Q5r4xZ3NtNH1wkkOWSTQ+Y5oyf4i4TJCsPEy5GDvsdyMvINmyaDEdPTWIASSACNFkVQMNt4ZZt+51k5zvXFPo7tPHrEkmtmbLSNlQ+cqpUjA3OT3PckkA0Aax52XpxJKCLhpEhkjXfDs8cXUBAx0i0kbBtshxjfar1tzTDLNHHC3UEgc6hkAaFjfcMAfEkiMpGxBzVLnDlSKCaC9VW0RKkc4VjnpRsrRSk6gWMTqjHOcqPPTg37Plm3haMxKV6QYJh2wA4VSME4Iwq989qCta83oxuGkXpxwOyO250lHMeXCgnDMshDdgF8WMirMnM9qpOuUKVUudSuuEA1HOpRvo8WnuV3Awc1t/o1DpdMyaJS5dDLJpYyNqfK6seI5yPQkdiRVc8mWp2KFgUMZ1SSHKaOnvlva6fh1d8edBvw3maGYICxjkdnQRsDnKPLHucYUsYZiA2CdB2yCKLmPHnQeLlSBJFcK2pWLhjI5OsmVsnLbnVNORnt1G91FlBz2FBudqs8tfYrf4MfyLXBAd678tfYrf4MfyLQafUZ0eQxNFpdtfjVickAdwwHlW3Tu/xW/6H/fWKlBnp3f4rf8AQ/76nTu/xW/6H/fWKlBnp3f4rf8AQ/76nTu/x2/6H/fWKlBnp3f4rf8AQ/76nTu/xW/6H/fWKlBDFdHYtb4/uP8AvrPTu/xW/wCh/wB9YqUE6d3+O3/Q/wC+s9O7/Hb/AKH/AH1KlBOnd/jt/wBD/vrHTu/x2/6H/fUqUGend/jt/wBD/vqdO7/Hb/of99YqUGend/it/wBD/vqdO7/Fb/of99YqUGsttcupVjbMrAggxuQQdiCNe4IodwvlqeCFYlkiYJsmpW8Mf3VyHGdPYE74Az61KlBbPDLn8Vv+h/8AuVr/AEVc/jg/Q/8A3KzUoMf0Vdf7SD9D/wDcqDhV1/tIP0Sf9ypUoMjht1+OD9En/copwyz6MEcWc9NFTPbOlQM48u1Yq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5844" name="AutoShape 4" descr="data:image/jpeg;base64,/9j/4AAQSkZJRgABAQAAAQABAAD/2wCEAAkGBhQREBUUEhQVFRUWGB0YGRgYGB0cHRwUGh8cHB8dFxgXHSYeGB0lHB8VIi8gIycpLiwuGB4xNTAqNSYsLCkBCQoKBQUFDQUFDSkYEhgpKSkpKSkpKSkpKSkpKSkpKSkpKSkpKSkpKSkpKSkpKSkpKSkpKSkpKSkpKSkpKSkpKf/AABEIAPYAzQMBIgACEQEDEQH/xAAbAAACAgMBAAAAAAAAAAAAAAAFBgAEAQIDB//EAEgQAAIBAwIEAwQIAgYJAgcAAAECAwAEERIhBQYTMSJBUTJhc7IHFDRCUnGS0iOBFTNicpGhFiRTVGOTsdPwCIIXGCVDosHx/8QAFAEBAAAAAAAAAAAAAAAAAAAAAP/EABQRAQAAAAAAAAAAAAAAAAAAAAD/2gAMAwEAAhEDEQA/APUnmmkeUrKUCOUCqqHYKpySyk5JatcT43uX/wCXH+2trUeKf47fJHW8hNBxxPj7S3/Lj/bWp+sf7w//AC4/210mdVGSQoG5JOAPzJoHPzpB0XniMlwkb9Nuihc6wAdu2QMjxA4oDR6/+8v/AMuP9tKfNH0htY3BhaSaRul1Bojj3ck4j/q9iVBbV5AHarXC+cJLxOpa2cssSHTJ/EhWQNjOFi1nO2M6mXuMZrlwx47q9nVrOeOQAdSSQodLGPQqjS7aCY3Y4Gw1E7E0G17zrIk1mizSMt1gl+nH/DSQDplgEPtMcAHHY77Vz5c5yubq5eEuVCq5yvTco0bmMrKOkApYhmXBOQpq2/0f2ZOWgDFRGFYsxKiHAUBicgYAB9au2HLkMMglj1h8OrHV7etzITIOxOtmIO2M47bUC/zN9I72U7wGWSR1h6oCpHu+fY9g6fAGck+Qq3BzhcPei1Ryx6SSs+qEARv5qvTJbGRtt3B7HNF7nlm2kMjOmWlzqJJ+9GIjjfb+GMbe/wBa5WXLEcMwmRpQQiR6BI2gpGulAU7HGT38yTQBm59nWYo5lROrJAsh6BBliXXhlC5RSu4bJrLc18QP1Pp4YXUYbUWjXS5TqEaekSQozv59gM1eXkW1/iFlduqZGIaQlVaYYkaNeyMwOM4zgeVEhwOEPAVGPq6lYhqOFDAL2J8XhGMnPc+tArr9IlwYbqYazHas6sQ0BZmRgNlEewIOc5PbbNY/+IF19WMutf6/oay8YhzpLBtfS1FRgq3h2YbZo3ByjEscsZaaSOUkuryFlyza20jsNTd/WsnlWAbaG0GUzdPP8MSEFfCg2VfEx0jAyc0AvifPdxDw+K6LSa5dJ6JWPIXdmbPTzgRqz9vTPrWp+kGU3htlmYnqxRhtKYZZFyzLmMbrlMr/AGu9Xrjkm0kSNJIzIsSGNOoS2lGxsD6gAAE7gV0teTLZDGVTeF+oh1HKvpWPOc/hVNv7INALsvpEmktZbomQRxtoABhZml1BAuBHhMkr4icYYHejfBuN3M7zRvI8UkLKrAiJwQ66lZWVBtjPcVWg5OgFu9s3VkicezJIzad9Xg/AdXiz61f4XwSO319PUWdtTu7FndgMAszd9sCgsXt7LCjSSXTBEBZj049gP/b/AObV24QLhreN7m5McjLrZNEQ0hskA6l7gYB94NUOH2P128Znybe1YAL92S6G5LfiEQ048tTHzUUU4pybFcvrmeRzpZBuoxG3ddl958Xf30Fr6nJ/vb/oi/Z+VT6nJnH1t898aIu36KVeX+TI7hJDNDcW5WV0AZxl41ZWVgVUHTqCkDPdc7+ZG85OtIyjTzMMvGELyKmZEBVACAC22Rp7HJyDmgOf0bN/vUn6Iv2VP6Nm/wB6k/RF+yiVYoBrcOmx9qk/RF+yu3BrppbaGRvaeNGPl4mUE7fmatN2NUOW/sdv8GP5FoBEt/HCLqWRtKxyOzH+yETy/wCnrQWEzX18FRru0EUBbxqEzKXUDMTZEy6dQJ7KcYOTRrhnKVq9xPNJCkkouGYO41HOlCO/kvkPLyo5xHhEc+CwIZc6XUlSpPoVIz+R2oEPnrlx4rNpXma5myFTWidOMn2nWAYQsFDeJy2nc+WKpWXB7eON4ZZLqZYTpMcTRwxuF3bVGsgZiTklpCNflkYpw4hzDLZoouYlcFlRZVcBNR2zLqH8IYyc7jy86nEuZDE0RMTL1FjYr0yzsXYKY18SgMmVJzk4OQp0mgG8N5js7LMUFnLCzBpXjRIwcqudz1NJJULjDEDIzihXMnF7e4laaNGjljjikS4CY2LIf4rLKoeLDoCpGdpCM6aYn5vBk0NasTrKZGG30sQMYzqOkAjHhDoScGqnD+dywQPbOWc4HsgnxyBQiDJZV0bscY/mMht9bv1BBsMkd2W5jCEeqlsMB57qDQe85kngy7yW8mkgvBFHI2EJ7C5zoLgb4IAOPLIpuXgbXDa7zttpgV20KP8AiYwJG7e7bz2qxxx4baymJUrEsbZWIBTgjB0YwAd++2O9BWDKwBByCMgj0PY5/Koye+lGx4pNb2tvBGkZmMvQjRvERApwHcW5KhlQoW3AAJPoKO2XEyZmhuU6MyjVjJKPH4fHFIQAwyQCNiD38iQJEdvOsSY/KtsHNYdvdQaaNhittJz7hWnWQyBNS6sZ05GceunOcdt66KDuaDl+dSNfSttRxuKxp9KDK5HlQ7ivFOkFVE6k8h0wxD7z+p/Ci92Y7AfmBWs3GWZzDaJ9YlHtYYCOP06sm4U/2FBb3UY4By4YXaaaTq3DqFLYwqIN9EK/dXO5JJLHBJ2GAC8s8dW3toVCF0kmMYl1DMkmqTqysuPCvUUnz2celXuG89xzdHEbATOqDcZBKamLjy0uVQ+9h5Vs3IEGMK0gAVlQEhlj1vrLRqynSwOcH0JFcv8A4dQAuys6swGk4Q6JAIwZI8r4XIjTP8/Wg6jn2HC+B8v1NAOka+kwXAJbuysrjPdc+lDud5Y5biNHTWlvFLNPqAKCJ45FVcHvISCRjsATtkVcb6PISNIdgi9MooVRokjKHUD6towfUM3rVHi8wiuOIvIMgQxyYP3oxG64/myuMe+gZ+Wo3WytxISXEKaiTk6tIzk+f50RqjwC0aK0gjc5ZIkVj/aCgH/Or1Bhuxofy39jt/gx/ItX27VQ5b+x2/wY/kWgrcFOiW4XACGZiDq36hCkjB9e4x6HttRuhPDYA5uAf9uSNs4YKhBGfMHer1vKfYbJZVGW0lVOfNe4/lnagl/YrNG0b50sMbbEe8HyIqpwwyxAxzsGAIWOQkAuCNgy59sbjbv3onQLmSzdvGpwFilXVqKhGbQVYlfFgaSMruM/nQGppQilm2Cgk/kKF8AtGKdeXV1pRk6vuId1RR90AYz5k5zQGSC51Qql4pkbJhOlmVogG9sYPZWXcnv3J2pl4HbukWHGPG5VfwoWJVf5Lj8u1AQrWSMMpVgCCMEEZBB7gg9xQnmpZxbl7aQRyxHqANjRIFzmOQnsrDzGMHBrjy5xpeI26zDKLkq0ecMsgBV45du6tntjsDQbWvArO3n6kECLLjpnpLjAPi8Sr4VzhfEQCdt6H858tpeWzvcYVkjYxbt4JCPv6WAkywjwvqoxk4pqjjCgAAADYAeg2oDzDxZEYdT+phKvKcgDUThFOogHxYYj3L6jICy3EYxlrSGQDBPSnOoqe+lJEGWG5wWAOO+asR8GvbjeSQWiH7kWmSU/3pHBRfyVW/vU1RvkAjzGd/f7q2oPNLnlKe0vHeztlleURpHcSPq0ID/F6+p1csd2BGc4CgDGKMSx8RiPighuAwODC5jKttjX12PhO+65Ix2Oab5QxHhIB23IztnfbI7jI91KdhaTrBA8A1SfWCJjrzqt1eYY1zEllGQRvnHag52nDL24TWbuGJfSO3LfzSWV8OO/i0YOMgYrSPl62dpBcXd1OYtOsPKYkOsBlCiERqwII2BO+x9KK2vL8hiCOVH+rpCcM2zoT4gV0ncHOQQQQKuty+jatbyPqEWSWwdUW6sCuMEnc4wM523oB9lx+3ijSO2hKqOmNAQR6OsjSLqDYIwBltiRnJzg0a4ZdmWJXKldW+kjBG522JB/vA4PcbEV0FimotpBYqELHclVzgEnv7TfqPrXZVAGAMAdgPSgzUoJ/ppaYyZgBjOSGxp8QznHs5VxntlTRCw4tFPnpOG04zsRjUAwzkehBoLdeaczO739xb4A+s9GLquWCpEV8IAVTks/XAzgFhjOa9LpJ4jcWV5xK3AuMTQSSRmMD+seLRLpJPkjaWyO5DDyNA7Vil+fny0QP43bpyvCwSN2IljQyOMKpyAgJz2ODjsaOQTrIiuhyrAMpHmp3B/woN37Gh/Lf2O3+DH8i1fbsaoct/Y7f4MfyLQTg3tXHx2+VKvT26uMMMjIP8wcg5HbfFUODe1cfHb5UonQVFuijaZT39l8BVJJwF7nxdvz8vSrRFYdARggEe+q9izjUj5OkgK5x41wDk4AwQcg/lnzoBHDOFLDeFQfCsbGNdsKJGUtjHvGP5e81f4/xc2sBmETyqpBcJ7Qj+84X7+kb6RuRmuIf/6gQdv9XGn3nW2rH5YT9VX7li3gUnJ2ZlYAoCDg4Odye23v8qCvYXiXSpLGyvCQHjZGPiJ1A6gNsDbY+efSlmwX6jxuWLtDxBDOg8hdRYEgHvZCGP5V2vuVp7SVrjhZUazqltHOIpT5tGf/ALMh9QMHzqpxbjKX8IaFXjvrJxcC3kGmUFchkx99XQuoZSQSVoHyk7+hHu2gkbBhab6ww28WzBA4bc4AhwR5as+VHm4r1rIz2vj1wl4vexUlRj1zgYpO+jTmdiRaTSlzoQxl00MJAgMsDrgaWQ4ZQRkq3njNB6JUqVKDSaEMpU5wfQkf5jcVsq4GBsBWalBKlSpQStX7HHfFbVKDyuLgN0qqf6OgZu+SPLGCCvU8IwUwPVXPc5pi5cS6V8G2WAMCrsCWK4X+HpLsdYU68428Q8805VKBf4ErWNtFFfXYmmZnAkfw6j4pMD+6gJ39DQPhnLvDI3ininXqs6uJAylnadZVj1LjYHquV2GdK5JxRbmzkWPiUkRnY9OIEqi7HWWQk6s9iismMfez3FC+FfRj0J4n+sa44xDlDGNRa319L+IG2VdS5GN9A33NAKn5T4UIirXhZDoyQ6tmYRzRhtUa5LnVI5UHumSMZy32nNlovShN1G8jRqykDGtCM6wFGkKRvtsPdQ3hvIMiWi20l0xCytIskYeOQFg/ZzKxB1NkkYyAQQdRJt3HJYljVJJe1m9oemugYk6eXUEnTjQMDfvQFOE8w292jNbypKF2bSexIyMg77jsazy39jt/gx/ItDuXOVWtXklllEsrxxxZWPpqI4gQuE1Nuckk5/IAUR5b+x2/wY/kWgnBvauPjt8qUSoZwc+K4+OflSt4+P27FAs0ZMjsiAMPFJHnWo964OR7qAhVe8i2DgeJNxgAkrtqUZ/EBj88V3zVe24jHISI2DYznG42JU79shgwIz5UAq9kR7ka1JUWsjEYySjFQQV75wMY95oNFyfe2wBsLwKpGTBcoZYwfII+eqigYGCT2rbinEITepFDJEzauhLErlWUSkuSxHbcZGPM486daBOjm432MfDf73Umx+nTn/Oq/FuUL69VfrEtkrIco8cEutD6xzCZWQ/l3p5qUHhlzJxTg08aI0t9GsjSMscMqriTBdThSjZ9oEElWz6sC8PPYyXkV/NiH+EjKZSYj1nZ0TWpxl1USKM52J8sU915Zxe1+t3bNdhJYfry2jQsihRGFzG+sDXr1uN9WD1CuMUDtxTm+K2l6ciuBhSHGMHUSDgZyQu2T/aFa2XOMcsyxJHJqYgHOjC6lZ9yHOdlYbZ3FArzhd1FPLLbiO9jVwGhmjjWRSFDAW8ygatKsAFkHuDVb4BzJAwyiQqwZUaPSIJklI0qjxv5kZAIbB7DNA4ZrNcLW8WQHGQR7SnZlPow/wDAfKu9BKlSpQSpUqUEqVKlBKlSpQSsVmsUGG7Gh/Lf2K3+DH8i1fbsaoct/Y7f4MfyLQY4P7Vx8c/KlD73k1ZH1iVkJlMxCgaeoYZICVHdSQ6sdzkoO2TRDg3tXHx2+VKJUCknIREgf6zJ7IBXfSXwdTAFzgliWAzsceQxXax5J6UgZbiUYLEBdhlpppjtkqciUocg5CjscEM9SgUOJcqW0V9FPHEFmnmDSuCSWCAsNicKNQQkgdwKcKDg9S/9RBF/hJIf+uhR+o0YoJUqVKDSaXSpbvgE/wCG9InB+DC5sC0rEPdn6yzL3SRyHjKehjAiA/ue+nuePUpXJGQRkdxnbakvlm4EMa2Uo6c8CBdJ7SRrsJYj99WGCcbqSQcUF/lfiztJJFNp6wYLIVGAzhAVkUfhkjA28mjYUD+kfk4XrkrddGQKBvBqCqewaWNQyqSM4cnBGRjFWInFtxCTcETqlwpPtF4cRyRp+IdI6wo38Td87N1i46svY5KuD6oVAH8sq3+NAmWHMRtbWP8ApQrLIjGM3Fs+v+GANMkmgiRQdwcA7jJxmmSLicToJILxGVtxkrIpH5Lhv86I3N3GjhWGWxnCozkDtkhASoO/54PpSjxXly3RnuOHSG3uj92GRFWRs9pIZf4ZP8lPvoGa14x+MoVzjqIdsnsHU7xk+8ke/tRSvJuX24pDddOezle3dsdRWTVFqPixqkfVEScmNiwG+nGyhjTnK3t36bTiJwxUxXCvCpwe8LyjA28slfTTmgdqlUU41CUjcyIokIVMuu7n7oIOC2x2BNXqCVTu+LRx5y2SpQMBuVMh0rqA9kE+Zrlxa5YgxQsFmZcqxUkKuQCx2IzgnSD3I9AaUeMIkcafWhL1VDwKqDqSXGwcSQh2JGg5bU/s+IZwQSD48yggEgFvZBO5xucDz2rekMX0cM0d64ublZYkML4jYlpcnSqZXS2nSAiA5GScnJp5gk1KrYK5AOD3GfI+8UAHnnmIWVoX68cDswWN5Ed01+1pZYwWwVVhnyoFyF9Jhv5TBJCdQzieEOYH0gE4LgMhwRsf/wCjvpU4zdQShJIbOSxlXAa4RyqTKGYh2QgozbBT27bjei30TcHmgtGaZOkJWDxQrIzokRUN4Q7MyFiWyNR7Cgdn7GqHLf2O3+DH8i0QfsaH8t/Y7f4MfyLQY4P7Vx8dvlSlvh3O001/dxYgEFox6jDqtIUVSTgaQgbVpG5+6+A3tBk4P7Vx8dvlSqnC+TobeeaZGmJnZmkRpCY2Zu56eNOcbflQCOVOcpbl4mnks40uY2kggVz18Z8GctpfwiTOAMFceuFm6+k28NtZyBreNrlZ2/qpJGLQyOAiRqezKFXOScknbGadOC/R3Z2k/XhWQMAwRTIxSNXJLCJCcID6VrPwO04ekEiRnVAHit11MSXmOWAydyxzue2/agAXPHeIRT2eiG2ibiAXqLL1WKXCx5bwKyhRoVRjJJI3xViy5/uX6FwYofqlzdC1iALCUAkoJWJyuCyv4MAgY3pwuuDxzSQSyrl4CWj3OFdhpJ277ZG/rQyz5DtYp+qivgSGVYtZ6STEYMiRdlbvv5ZOMUDFms1isiglB+aOB/WoCEIWZCHhkI9iVTkb98HGlvUEijFSgToulxC1AmjxuVZD7UUyHSwVhurKwOGGPI1y5Kv2EaCRsmNpIWY9zpdkBI8hqUH3dUeRrHLkhaW+c4UNduvT8lMaomc+ZcBHP97Fc+MWptpDcxZMZJNxHjUCCoUyqoGcgDDge0oB9pRkG2Hw3Dg/fVWX8l8Lf4ZX9VW3hU5yoOdjkdx76XuGcUW4T+G6u6L1ImVg2V7Eal2ceRI7hh2IOGCCYOqsvZgCPyO9BSk4cYxqgyCN9BJ0sPTBOFPoRjfGcjaurCO5iZT4lPhYEbg+hB7Eehq5VW64ernUPC47OuxH7h7jtQIHNP0VddSsAhiBzqaNCjt2xqRXWJiPXA/lVdr/AIlw+waGGT65OkkaxdaMo/TbIKtmT+IcgAb9tW5xt6LbX24STCSdseTe9Ce493cedKvPbXYu+H9CNJIjcLr1A+BwGwzFTnTpZz+aD1oC/EeWFudErloptKhyrEgoQQ6YOVwQ0gDAAjUSD6qguTJZ3V/3lkhl6X/Ct11BFT02GskdyfQCjnHeJs/DmjyRJLItrqB7GRgpOfUIW38yPfXDmIFbYW8QCmcrbJjsiuCCceixhzj3CgMpyzBJBFGSzQrEqBA5CFQBgkLjJx55q9fXkVpbNJIdEUKZJ3OEUf4k9gPM1at4QiKq9lAUfkBgUn/SLJa3MBtJb+G1fWjtqZdWlTqHgZhkEhe+21Ao8Fu2vNdtZXYvrfwmS1voyHFuzL4o5dmfT3Ge3h92fW7S0WKNY0GlEUKo3OFGwGTudvWkDlPhV7JxJZ7maCaKGAok8AA63U0nS4U4ymC3p4xjvt6LQav2NUOW/sdv8GP5Fog3Y0P5b+x2/wAGP5FoMcG9q4+O3ypRLFDuD+1cfHb5UolQYoEcXF6G1Ax2wwPT6w+VO52JVcDbzfHuq7x29aOIdPHUkdY0z2DOcZP5DJ/lS9zNw94bSK1t7bqxt4XY+yCfOQLmQZY6uoqtpIBINAZ5e5mS86uhJF6bBTrAG5HuJ0sN8ocMu2QMijGKH8A4Z9Xto4sklRvk6sEknGrAyBnAOBsBsO1EBQTFQVmpQSpUqUCLYwSW0lzZAqGIkuYJCM5WVmzrU+06Od9zlSnaiHBbsOhAcs0YCvq06w/n1BH4Fb3LtnI2IIohzTwAXUJ05WeMM0EikhklxtuO6k4DKdiO9I1xDLOLW+iyA6xNIiKGYP4lOA2zbsRnBIOcGMFmoL5tujxNmRQoaITbbDqKxRu3fXqiB9wNNLXTx2TCEFpEHTTYnLbKjEAE4wVY+7NCLm2J4kgxnVay6QexKSwNj+ew/wAK3uuLTRao7aJpGkKhWGDoXTjWQxGoqNAIz9098YIEP6VnVJHMbuqrGEUJ4mdxqYjOCVUMi7qu6t/LWDjUxQo0MocKB1Ao3kDBH8J2UZJYHJBUE7bZwLu8ljdgnQdol6anD4m8bEOWC7YCL6eKtP6VvEYAW5lEkrbswQRRFmVchVJOFVWOdzrPuFBP6fklOlrKTpsxHjBJKALuU0YXJZdmP3X/AA71+Zo5BZnSkhYaZYVHjdJ4yHCEZ8S7dgScawPIVdvZ7sXmqNS1uFA04TxOM5wT4gCHQg5O8DDA1ajXueOOyqzRYTqqdesEDQTrCeEE+y356jv2FAo8A48b+7hWRPq4w130CfEZc9NfaAOAC7Yx3x5CmcAS8ThjJGLdGmIO2ZXBjQY88J12921KnB+VoLvidzdyhicdPGo4Mjhi4B7+FCi7HAyf5XeX/o7t5bye5jMkJgn0RCNsDWsaambUCTuzDHbv60HpZOK8j5yHDeMhZLO4t/rygBFl8IkDZHTdXAywydJG4bHkaauFcL4strdRy3EXXZtdvMPGADglHUoABtjIG2s4GwFJX0d8pOeJXC8QjhMoPWMbQY8SthZreRAEKkncADcjbINB6ZyXwGOzsoo0hEDFVaRBgnq6VDFiO7bd/dRys1igw/Y0P5b+xW/wY/kWiDdjQ/lv7Hb/AAY/kWgnBvauPjt8qUSoZwb2rj47fKlE6ARxi8CTQBvYHUkPcn+GpOwH5n/KgXBLp728W4iuA0CKPYJ8R/iqVaMnCZJznxE9JSCAcUa4o3Ruop2/q9LQsfwFypVj7iVCk+8UVgtlTOhVXJycADJ7ZOPcB/hQdKzUqUEqVKlBKlSpQSkjiHBJLR9CHXaXMjIVyVeB5snMbD2oyxO2xUtsSNg71U4rwuO5haKUakcYOCQfUEMN1IOCCO2KDz6DhMtmUZNLTpJmNQxJlRg4aNxgJErImoaAqKy4wcElmt7pJkWaPPTmTWpx4lzls4G4ZGZww9G9xoDLFNl7aRiZ7V1miZV3mtvEF2BUM4yyEAhdWM7NViyR9BksZYdDsWaF/GqT/fMUsTZQk7kYYHJIHi3Bx4feiVfIOANS+h//AGD5HsRuKtUlcH4v1EcOBHLE7IMkZjcY8JYbNESRg7DSy5A8m+zu1lQMv5EHureYYeRHpQd6WOZp1ZgGPgjZSc9sDLSFv7qaf8W9+GZjgb151xpjcSdDcJcTaWJ2PQCtI4/NlDJ+Uh9M0A7htszmyjkWNQ5NzjOZWLF5PECAEClsHdicnYU58ldrwef1yXfyOQh2/IEA+8GhiSqskly6NCiRknqCMezkZBVmZV0qcA6c6z32AOcmWZjsYi/9ZIOtJnv1ZT1Gz+RbH8qA3S5zrzKbOJBEYhNKxCdVtKYQa21NkeQ0j+06++qnMHL19NdiaG7MMSdMCJScSBXR317eEkBl27gAdiaGT8n8QkEn+sdJgSUYyNKJGDs6MyOoWJcFUZBkFTvnSKB24VxJLiCOaP2JEDj8mGd/fXRLtGdkDKWX2lBGRntkDcV55xLkS5Ec4tpoo5JFhTWZHGnpoNWBuFLSCHbHsj34Pe+5fvyLhPrSlrpdKDLnol2Z5VV1UnATphScY1HGMbh6C3Y0P5b+x2/wY/kWt+EJKttELjBmEaiQqcguBuQcDOTvWnLf2K3+DH8i0E4N7Vx8dvlSrHFOJJbwyTSZ0RqWOBk4HkB5k9qHQRs0d4sZw5kkCnOMMY1A38t8b0srCLzhkhFzc6xAdcbSDUkvT1BZAUD9/U7++gZZrS7nQq7W8atsU6bSnSfIsXQZ/wDbjPrWLWwvIk0ieCQLsuqFgSuOxZZNjnbIB28q04hxqYcNFzCkbSdJJNDsQDlQxAYDvvgZ29a24tzZHaKOsrswQvL0VLiNVALM57qu+2dyPKgxb8Qvnb7PEgUlW1yNhmzsYiqE6cb5ZfP3Gutxd3qnUIIHUEZVZm1kZ3K641XPngkfnU5k4tLBFG0KqxeWOMhgxwkhwWCpuxXY49AaFcJ51coGuYsdTqNC0QbDpGgc5WXS6PnWoVgM6D5b0BiS6vNQUQQgHcydUsqjfYroVix8OMbe1kjAzXsOM3kiamstHhUgNMoJYjxDAU4wQcE9wQfUDinO6HURDcFQkTKypnX1lVlVBnJbfcdhpO9EbPmGKW1NyusRrryCpDAxkqw098hlYY91Bxkv73GRaxZwTj6wfLsNou5rMPELqX2bfor31TMCSMZHgiJwc7bkYwdjVCw5vLGUvHLtKsccQiKygmPqEOpcgnSGbORsQMZ7k+DcVadpMqFXCNHsQ2iRA2JFb2XByCKDPAeMm4WTUgR4ZWhcA6l1KAcq2ASCGXuARuPKileZXXCoJIrpsZluruWOMjXq9pYS2lSMiPDNkjAwN99/SoYgqhR2UAD8htQCeYuBtOEkhcRzxEmNiMqQwwySDvobbtuCFPlQez44A6wTwm2mPZGxoc+fRkUaZNh22bHlTjQLnexeawmSOJZZMAqpz3BHiTBB1qMlcEbgbigEcd4EshE0SILhSCGIxrUbGOQjcqy5GTnScEdqzwLjau5VC0ci4Vo5diD5K581PYMMgHSVyG01a4Hd9S2iYOZfCFLldLF18Lal+42oHK+RyKpcd4KzydeHaUKFKE4SWNSToY4yreJ8OOxO4IyKBhur1ZV6W6ux0sp7hRuxPqunz88ilC4ujNeosSh2jMtyckrnUvSjQsAdIYmbyP8AV1e4XxUyxlUVn36R1jEiEHJikwp0nGM5OMHUCQcADNPJBFdNApkZrmVGcKxwkUaoMMgYqQwbHhYZJBwTmg4HiMzvaCa1mnJaWRodGldSYWLW7hRpDGR/GAPQbKKcv9LrhchuHzF/LpyRMh/Nyy6f5iuvDowIowSxIRd2JJJwO5O5P571ZA99AicZ48Li5iunimtrdVjzO0UhdXSTWVCqSEXPgMjqQRqxkYNMlnylcLwl7QvF127SAuFJyDqcgAk7ezjBACnIznTjvDJpJoZIhA4iLHRPq09Q40yYQeJlGsAHHtZ7iinAOPyvM9vdJGkoXqI0RYo8ewbGoAhlYjI9GU0AXiv0dSzPGwnVAhGoBdnGu3Y6h5bQ7b7HTvtVrlzlK6t7hpZ545hJKZ3wrLiQo0eFBLbaTGO4wEAA7kuNYoNW7VQ5b+x2/wAGP5Fog/Y0P5b+xW/wY/kWgE8Sgke04gsMjRyapCjqcEOEQjce8f50s/RDdG44MTsZSZVZyBlm3ILnux8Xc0w8el08P4mQ2nAm8Xp/CWkv/wBP17O9o8WiIQRORqy3UMrYb2caSAMDuCNqB94NbwXvCrdJVDwy28WVY4yAqnfBB7j/ACrhFybwuTMYhgkMZYspfWwZgFPUyxPZVxq7aRjGBSbxXlC1mt+FO8HVkZxCV1ldUSxTuEOThRqRTke/vmmblvlSzRJ7cQiBrmFGntlkZgqZkTIlGM6twQPT0O4Ml7wW3mijjkUMkTKyDURhk9k5BBJHvzVO/wCVLB0YzwxMnUaZtZyokYYZvEcLkd+wzv33ryiPlO3w9kgAsZblcX7KSTKikCJdwhOpnQTEBTllwWxTZxnkqxWSz4azNFass0vTEmOrOpiUanY5JwzEAdz6Y3BhtuU+GXCnpxwygRrASr68RoQyrqDErggHvnYV3tH4dBG9tG9qkbFg0QkQDLbMNGrw59BilT/QS04be2Zs2dTcSPDLEZCwkgMbsxIJzhSE37DUPdVbgP0VcOnF71IgAt06IVYqY40CbBs7jOTvnvQOVzydw9IjrijRPCSzOVwVzhjIWBDeJvFnJzgk1f4JaWq6pLTpkNpRjG2pcRjCgAEquB6Y715hwXgFveLaWV5cSPDHFM8Cl9PVAuJY0fOctiERlQOwY422oxb8sW/CL+E2LMOrFN1Yi5cMkaF1cjuuHCrn+1jz3Czy3GJbawdguXu5ZNWBnJa4kwD3GWVdhttXodIvL9tJHJYQsEEKwmRTklmm0AEMMaUx1HI3Pbyp6oJVHjlq8ttMkTmORo2CODgq5BwQfLfFXqlAk8mwoLRGj1guzNKHcswuM4lDFt8hww/l76NsTmhPMlmLKYXkeRC7YulGSACMCfSOxUhQ5HdTk+zRZWDAMrZBAIIOcg9iMd80AziXL6SyGRDJBMQB1oW0tgdgw9mQD0YGqUvCUVYrNY5ekNDFgrENhiW1SowIcnDHUMHJ7k7MJU5rLA5FBgsM7/8An/m1Y2zW2+TtWFzntQaEDJofxOydiksDgTwklNXssGGGjfzAYY3HYhTvjBIZ3O1YTHpQW+A8eju49SZV1OmSNvbjkHdXH/Q9iMEbGiVJyyfVr9ZiB0p1SBzuCjqZGRjtgqdRQk4x4fLs40GrdjVDlv7Hb/Bj+Ravt2NUOWvsVv8ABj+RaDThkYb6yD2MzD/8Erzv6JbyeO94hZOI3WKd3eUuxkLscD2gdY23JIP516Nwf2rj47fKleScqcxvBzRdwT6P4xaMGNVA1KTIhbSBltJYEnfJ37UDJZ/R1a8UggluDLmJriMBWxmNZ5QqtsT4ewwRRGH6ILKOGWKFriHraQ7LKdWEOoAFgcA5OfUUE43z/Pwm3kRbJvDNKQ8hIjbrTO69PSDr8LqSCVPcUnyfTNxN7yKQWzCNEXXbqrFW1jOskDVkqQVBJAx570HqM30XW7cOWw61wIlfXq1jUe/hOV06Bn2cY2FWeKfRtaXFmlrKJGWIkxyM5aVSxJOJGyT37HI2G2wpJ/8AmEAJB4dcDH9rfHvGit+Jf+oWAQM9va3DHOjVJoVRIVJXOlmJ7dsds0Dfyf8ARjacNcyQh3lIK9SRskKcZCgAKOw3xn30K4f9CNjE5LPcSoxy0TyYRjnI1KgXVjfAPrSlwz6drpLWNZLGWa483wUVl/EAqHcn0AA2onZ/TbdYzLwi4wSApTXj03LR+uKB45s+j+04jGiTJpMe0bx4VkXtpG2NP9kjFB4Po/teFWN49uHaU28uZJDqbAViAAAFAyB2G+N6XeJfTDxCNOoeFTRpHKeq7ainSXKkB9ACtqx4txt55rbhn0hXnGLSdYbVFEitBvr0prXDSPcHCDSrZ0BSTgb70DjDcMb+1Qx6UWFyshPtMVTKqANsADOcd9qbKT+HcZhnu7VYXMvTSVWdFdkzpQYMgXR3U+fdQKcKCVKlSgwy5GD2pIgsEsuIGBC8cEsKmFCzFOsrP1Fj1E6MKYjoGBjsNjTxS1zzYMYo7iMantH62juHTSVcAfjCFip/EB60GLni9vHr1zRr09OvUwGnX7OrPbORj1rtcXsSSRo8iq0hIRSwBZhgkJnudxXlfEfo/uLwXF0Hb/WQ8qxB1wzhsW+SPCVEfjJPrj1otzZy3xC4uI7iNYibbpGIdXSxcFWlbA8O523K+EHA3oHReY7Yz9EXEPVzp6esatXpjPf3VtxLj0Ftj6xNHFqzjWwUkDGcA+m1KCcuT/W1maHEAvXl6KmMFT00SOfwkal1B8pn7wODV3nnlm4upbdrYhGiScmQgEZdAipue7Etv2G5oGG84/bQqkkk8aJJ7DMwAbIz4T57b11bicKtGvUXMxIjAOdZA1HTjY4XfNJa8Kmhe0mFm0qJZ/VuhqQvDJ5sC50sGxoJBzj1ziteG8oXCiwhICC0gmJmByOvOJFCIvfwagxbbsMUDjBxS1uXktxLFKcMskYcE6TkMCAc+o91d+A3rwn6vOcqulYJWIy6n7j/APEXYZ++MEDOaRuXOXJxJYq9sIPqIl1yZUrMXUoDHpOrLHLnUBj3mna8thKhSRAytsQfP+fcEHBBG47igYm7GqHLf2O3+DH8i0Lt+JSWqkTlpIACRMd3jUDOJgN3Hf8AiAZG2od2opy19it/gx/ItBjg/tXHx2+VK8l4vyZxscUu7uyEcAmfAOqIkxrgA4YHTnAJ7HevW+D+1cfHb5UojQJfJPKN1Hmfiky3NwcaBgFIgM+wMBdRzuQB2G5p0Cj0qVKCaaqvwiFjkwxk5zkovtds9u+MjNWqmaAXxDhUhlEtvIEcLpZWBZGXyyoIwR6j1rPLvE2niJk0a0keNtGQMocZAbdfyNFKA8VjNtOLmNCyN4J1QEk9tMmkDxFdwfPB91BOeuXmv+Hz2yMFeRQFLZxkMGGcb4OMfzrx/hH/AKfb3UqT3SJbkhnWJ3JJ9ApULnH3j/ga9u4bxyOdmVNYZdyroyHSezBXAJX31fZgBknAHnQD+X+BRWVtHbwAiOMELk5O5JJJ95JNEa1RwwyCCPUb1tQSpUqUEoHzxdNFw27dDpZYXIPodJ/zo5XOeBXVkcBlYFWUjIKnYgjzBFAC4fbiKKNEGFVFVR/ZAAFdz55FBOExta3D2bltO72pY51QALlNR3LRsSMHfSU77mjozv50HPAxWy4rOdu1QN7qDAA3qKo99Z/l3rXO/agg9mtmPurnrxtWBLk96DdzmrPLX2K3+DH8i1XBzmrHLX2K3+DH8i0GODe1cfHb5UolQ3g3tXHx2+VKJ0GMVKzUoMYqVmpQSpUqUA7iPA0mdXLOjqNOpG0nSd8HY7Zrl/oxCRiTXKPSR2YZ9dOcf5UWqUAGyhFteGJNopY9YXyWRCAdPoCpU/yo9QTipElzAiZ6kT9RjjZYyCCCf7W23uofbi6iupUAkeJ5kVGkLMFh6cbORg5HiEignOGI8s0DXUpX4NxC9zBHJD4cANKwYk6UjJ1AHwsWMgB3B0HtkZaM0EqVKlAF5r4P14CyEpNDmSFx3WQA7EfeVhlWXzB9cGqnBOICe3il7dWNXI8gWAOx/OmWkrhAFnO1lJsvie2Y9nhJ1FAfNoySCPwlT64A37s1EyfOpgb1hRQbFd9vKtcHNbNjPc1qO+xoMZzvUBwfL/GsFTmsIpzQdQ2M135a+xW/wY/kWuCKd/yrvy19it/gx/ItBOD+1cfHb5Urvxa7MUEjqMlVJH5+/wBw71X4N7Vx8dvlSiRGe9Agz89zW6opj6zSNpGttBVtJcqdMYBwAN8DGobt3Ju755gETNEwdlaMEHIC9R1QliRtpDZI91GLng0MidN4kKbjTjbfvsKrLytahSv1eLBABGkHIVtYznvht96ATN9I0EYYurgBiARggqHCBgSR3znHkAfSiFnzMJJVjEMoLF8E6cYiYI5JDEDBIwBkmrUfLtuoUCFAFGFGOwOvt+uT9RqxFw6NWVlUArqAx5ayGb/EgH+VBZqVKlBKp8R4okAGrJLbKqjLMfQCrUkgUEk4AGSfQCg3Dkae4+sOpVFUpCGGCQ2CzkeWcKB7vzoAvEuW5pEjneaWFxcrPMkO5aNcKsZIPsqu5758WxOKI3vNEiSrGkIfVGXXdwWYKG0qDF7wMkjv6ggMlC73jqRMwZSNJxqPsgaC+S/ZRtpwd8lTjBBIcP6cfUwMRADKBs+6lpFLZCkdk1Y94Gdxm9weV2t4mlz1DGpbIwdRAzkeW+dq6WF71U1AYGplGd8hWK528jjP86sUEzQ7mLjX1O3acxtIExlUxqwSB4Qe5Ge3c+WTtRGuN3ZrKoV8kBlbAJG6kMM4O4yBsdj50AP/AE6gEkwbKxwojmb2lZX6gyujJwpilBY4A01Q5r4xZ3NtNH1wkkOWSTQ+Y5oyf4i4TJCsPEy5GDvsdyMvINmyaDEdPTWIASSACNFkVQMNt4ZZt+51k5zvXFPo7tPHrEkmtmbLSNlQ+cqpUjA3OT3PckkA0Aax52XpxJKCLhpEhkjXfDs8cXUBAx0i0kbBtshxjfar1tzTDLNHHC3UEgc6hkAaFjfcMAfEkiMpGxBzVLnDlSKCaC9VW0RKkc4VjnpRsrRSk6gWMTqjHOcqPPTg37Plm3haMxKV6QYJh2wA4VSME4Iwq989qCta83oxuGkXpxwOyO250lHMeXCgnDMshDdgF8WMirMnM9qpOuUKVUudSuuEA1HOpRvo8WnuV3Awc1t/o1DpdMyaJS5dDLJpYyNqfK6seI5yPQkdiRVc8mWp2KFgUMZ1SSHKaOnvlva6fh1d8edBvw3maGYICxjkdnQRsDnKPLHucYUsYZiA2CdB2yCKLmPHnQeLlSBJFcK2pWLhjI5OsmVsnLbnVNORnt1G91FlBz2FBudqs8tfYrf4MfyLXBAd678tfYrf4MfyLQafUZ0eQxNFpdtfjVickAdwwHlW3Tu/xW/6H/fWKlBnp3f4rf8AQ/76nTu/xW/6H/fWKlBnp3f4rf8AQ/76nTu/x2/6H/fWKlBnp3f4rf8AQ/76nTu/xW/6H/fWKlBDFdHYtb4/uP8AvrPTu/xW/wCh/wB9YqUE6d3+O3/Q/wC+s9O7/Hb/AKH/AH1KlBOnd/jt/wBD/vrHTu/x2/6H/fUqUGend/jt/wBD/vqdO7/Hb/of99YqUGend/it/wBD/vqdO7/Fb/of99YqUGsttcupVjbMrAggxuQQdiCNe4IodwvlqeCFYlkiYJsmpW8Mf3VyHGdPYE74Az61KlBbPDLn8Vv+h/8AuVr/AEVc/jg/Q/8A3KzUoMf0Vdf7SD9D/wDcqDhV1/tIP0Sf9ypUoMjht1+OD9En/copwyz6MEcWc9NFTPbOlQM48u1Yq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85750" y="0"/>
            <a:ext cx="8540750" cy="836613"/>
          </a:xfrm>
        </p:spPr>
        <p:txBody>
          <a:bodyPr/>
          <a:lstStyle/>
          <a:p>
            <a:r>
              <a:rPr lang="es-ES_tradnl" sz="4000" smtClean="0">
                <a:solidFill>
                  <a:schemeClr val="tx2"/>
                </a:solidFill>
              </a:rPr>
              <a:t>La tierra prometida</a:t>
            </a:r>
          </a:p>
        </p:txBody>
      </p:sp>
      <p:sp>
        <p:nvSpPr>
          <p:cNvPr id="24579" name="Text Box 4"/>
          <p:cNvSpPr txBox="1">
            <a:spLocks noChangeArrowheads="1"/>
          </p:cNvSpPr>
          <p:nvPr/>
        </p:nvSpPr>
        <p:spPr bwMode="auto">
          <a:xfrm>
            <a:off x="250825" y="1484313"/>
            <a:ext cx="8497888" cy="366712"/>
          </a:xfrm>
          <a:prstGeom prst="rect">
            <a:avLst/>
          </a:prstGeom>
          <a:noFill/>
          <a:ln w="9525">
            <a:noFill/>
            <a:miter lim="800000"/>
            <a:headEnd/>
            <a:tailEnd/>
          </a:ln>
        </p:spPr>
        <p:txBody>
          <a:bodyPr>
            <a:spAutoFit/>
          </a:bodyPr>
          <a:lstStyle/>
          <a:p>
            <a:pPr>
              <a:spcBef>
                <a:spcPct val="50000"/>
              </a:spcBef>
            </a:pPr>
            <a:endParaRPr lang="es-MX">
              <a:latin typeface="Calibri" pitchFamily="34" charset="0"/>
            </a:endParaRPr>
          </a:p>
        </p:txBody>
      </p:sp>
      <p:sp>
        <p:nvSpPr>
          <p:cNvPr id="24580" name="6 CuadroTexto"/>
          <p:cNvSpPr txBox="1">
            <a:spLocks noChangeArrowheads="1"/>
          </p:cNvSpPr>
          <p:nvPr/>
        </p:nvSpPr>
        <p:spPr bwMode="auto">
          <a:xfrm>
            <a:off x="571500" y="4567238"/>
            <a:ext cx="8001000" cy="2246312"/>
          </a:xfrm>
          <a:prstGeom prst="rect">
            <a:avLst/>
          </a:prstGeom>
          <a:noFill/>
          <a:ln w="9525">
            <a:noFill/>
            <a:miter lim="800000"/>
            <a:headEnd/>
            <a:tailEnd/>
          </a:ln>
        </p:spPr>
        <p:txBody>
          <a:bodyPr>
            <a:spAutoFit/>
          </a:bodyPr>
          <a:lstStyle/>
          <a:p>
            <a:pPr algn="just"/>
            <a:r>
              <a:rPr lang="es-MX" sz="2800">
                <a:solidFill>
                  <a:schemeClr val="tx2"/>
                </a:solidFill>
                <a:latin typeface="Calibri" pitchFamily="34" charset="0"/>
              </a:rPr>
              <a:t>La Tierra Prometida, es otro de los nombres para la Tierra de Israel, la región que, según la Biblia hebrea, fue prometida por Dios a los descendientes de Abraham, a través de su hijo Isaac, y para los israelitas, descendientes de Jacob, nieto de Abraham</a:t>
            </a:r>
            <a:r>
              <a:rPr lang="es-MX" sz="2800">
                <a:latin typeface="Calibri" pitchFamily="34" charset="0"/>
              </a:rPr>
              <a:t>.</a:t>
            </a:r>
          </a:p>
        </p:txBody>
      </p:sp>
      <p:pic>
        <p:nvPicPr>
          <p:cNvPr id="24581" name="Picture 2" descr="http://chopo.pntic.mec.es/~csanch20/mapa%20Oriente%20Medio.jpg"/>
          <p:cNvPicPr>
            <a:picLocks noChangeAspect="1" noChangeArrowheads="1"/>
          </p:cNvPicPr>
          <p:nvPr/>
        </p:nvPicPr>
        <p:blipFill>
          <a:blip r:embed="rId2" cstate="print"/>
          <a:srcRect/>
          <a:stretch>
            <a:fillRect/>
          </a:stretch>
        </p:blipFill>
        <p:spPr bwMode="auto">
          <a:xfrm>
            <a:off x="900113" y="781050"/>
            <a:ext cx="7272337" cy="378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642938" y="-214313"/>
            <a:ext cx="10429876" cy="1390651"/>
          </a:xfrm>
        </p:spPr>
        <p:txBody>
          <a:bodyPr/>
          <a:lstStyle/>
          <a:p>
            <a:r>
              <a:rPr lang="es-ES_tradnl" sz="3200" dirty="0" smtClean="0">
                <a:solidFill>
                  <a:srgbClr val="C00000"/>
                </a:solidFill>
              </a:rPr>
              <a:t>4-</a:t>
            </a:r>
            <a:r>
              <a:rPr lang="es-ES_tradnl" sz="3200" dirty="0" smtClean="0"/>
              <a:t> </a:t>
            </a:r>
            <a:r>
              <a:rPr lang="es-MX" sz="3200" dirty="0" smtClean="0">
                <a:solidFill>
                  <a:srgbClr val="C00000"/>
                </a:solidFill>
              </a:rPr>
              <a:t>Peregrinación y búsqueda de la tierra prometida</a:t>
            </a:r>
            <a:endParaRPr lang="es-ES_tradnl" sz="3200" dirty="0" smtClean="0">
              <a:solidFill>
                <a:srgbClr val="C00000"/>
              </a:solidFill>
            </a:endParaRPr>
          </a:p>
        </p:txBody>
      </p:sp>
      <p:sp>
        <p:nvSpPr>
          <p:cNvPr id="25603" name="3 CuadroTexto"/>
          <p:cNvSpPr txBox="1">
            <a:spLocks noChangeArrowheads="1"/>
          </p:cNvSpPr>
          <p:nvPr/>
        </p:nvSpPr>
        <p:spPr bwMode="auto">
          <a:xfrm>
            <a:off x="4500563" y="1384300"/>
            <a:ext cx="4214812" cy="4832092"/>
          </a:xfrm>
          <a:prstGeom prst="rect">
            <a:avLst/>
          </a:prstGeom>
          <a:noFill/>
          <a:ln w="9525">
            <a:noFill/>
            <a:miter lim="800000"/>
            <a:headEnd/>
            <a:tailEnd/>
          </a:ln>
        </p:spPr>
        <p:txBody>
          <a:bodyPr>
            <a:spAutoFit/>
          </a:bodyPr>
          <a:lstStyle/>
          <a:p>
            <a:pPr algn="just"/>
            <a:r>
              <a:rPr lang="es-MX" sz="2000" b="1" dirty="0">
                <a:solidFill>
                  <a:schemeClr val="tx2"/>
                </a:solidFill>
                <a:latin typeface="Calibri" pitchFamily="34" charset="0"/>
              </a:rPr>
              <a:t>Encontrar la </a:t>
            </a:r>
            <a:r>
              <a:rPr lang="es-MX" sz="2000" b="1" dirty="0" smtClean="0">
                <a:solidFill>
                  <a:schemeClr val="tx2"/>
                </a:solidFill>
                <a:latin typeface="Calibri" pitchFamily="34" charset="0"/>
              </a:rPr>
              <a:t>Tierra </a:t>
            </a:r>
            <a:r>
              <a:rPr lang="es-MX" sz="2000" b="1" dirty="0">
                <a:solidFill>
                  <a:schemeClr val="tx2"/>
                </a:solidFill>
                <a:latin typeface="Calibri" pitchFamily="34" charset="0"/>
              </a:rPr>
              <a:t>P</a:t>
            </a:r>
            <a:r>
              <a:rPr lang="es-MX" sz="2000" b="1" dirty="0" smtClean="0">
                <a:solidFill>
                  <a:schemeClr val="tx2"/>
                </a:solidFill>
                <a:latin typeface="Calibri" pitchFamily="34" charset="0"/>
              </a:rPr>
              <a:t>rometida </a:t>
            </a:r>
            <a:r>
              <a:rPr lang="es-MX" sz="2000" b="1" dirty="0">
                <a:solidFill>
                  <a:schemeClr val="tx2"/>
                </a:solidFill>
                <a:latin typeface="Calibri" pitchFamily="34" charset="0"/>
              </a:rPr>
              <a:t>es motivo de muchos viajes. Es en cierta manera encontrar el origen de nuestra vida que se inicia con una promesa generalmente hecha por un dios, por la cual se recorre el camino sostenido </a:t>
            </a:r>
            <a:r>
              <a:rPr lang="es-MX" sz="2000" b="1" dirty="0" smtClean="0">
                <a:solidFill>
                  <a:schemeClr val="tx2"/>
                </a:solidFill>
                <a:latin typeface="Calibri" pitchFamily="34" charset="0"/>
              </a:rPr>
              <a:t>solo </a:t>
            </a:r>
            <a:r>
              <a:rPr lang="es-MX" sz="2000" b="1" dirty="0">
                <a:solidFill>
                  <a:schemeClr val="tx2"/>
                </a:solidFill>
                <a:latin typeface="Calibri" pitchFamily="34" charset="0"/>
              </a:rPr>
              <a:t>por la fe de que dicho lugar existe.</a:t>
            </a:r>
          </a:p>
          <a:p>
            <a:pPr algn="just"/>
            <a:endParaRPr lang="es-MX" sz="2000" b="1" dirty="0">
              <a:solidFill>
                <a:schemeClr val="tx2"/>
              </a:solidFill>
              <a:latin typeface="Calibri" pitchFamily="34" charset="0"/>
            </a:endParaRPr>
          </a:p>
          <a:p>
            <a:pPr algn="just"/>
            <a:r>
              <a:rPr lang="es-MX" sz="2000" b="1" dirty="0">
                <a:solidFill>
                  <a:schemeClr val="tx2"/>
                </a:solidFill>
                <a:latin typeface="Calibri" pitchFamily="34" charset="0"/>
              </a:rPr>
              <a:t>En síntesis, tanto el </a:t>
            </a:r>
            <a:r>
              <a:rPr lang="es-MX" sz="2000" b="1" dirty="0" smtClean="0">
                <a:solidFill>
                  <a:schemeClr val="tx2"/>
                </a:solidFill>
                <a:latin typeface="Calibri" pitchFamily="34" charset="0"/>
              </a:rPr>
              <a:t>viaje </a:t>
            </a:r>
            <a:r>
              <a:rPr lang="es-MX" sz="2000" b="1" dirty="0">
                <a:solidFill>
                  <a:schemeClr val="tx2"/>
                </a:solidFill>
                <a:latin typeface="Calibri" pitchFamily="34" charset="0"/>
              </a:rPr>
              <a:t>externo como el interno se confluyen para encontrar el TERRITORIO definitivo de las personas: LUGAR FÍSICO Y MENTAL.</a:t>
            </a:r>
          </a:p>
          <a:p>
            <a:pPr algn="just"/>
            <a:endParaRPr lang="es-MX" sz="2800" dirty="0">
              <a:solidFill>
                <a:schemeClr val="tx2"/>
              </a:solidFill>
              <a:latin typeface="Calibri" pitchFamily="34" charset="0"/>
            </a:endParaRPr>
          </a:p>
        </p:txBody>
      </p:sp>
      <p:pic>
        <p:nvPicPr>
          <p:cNvPr id="38914" name="Picture 2" descr="http://t2.gstatic.com/images?q=tbn:ANd9GcQzbwOX4HAXkyFUQLuGunO2KL_5SmTqc5mNlIZf_9v-sADilGRkow"/>
          <p:cNvPicPr>
            <a:picLocks noChangeAspect="1" noChangeArrowheads="1"/>
          </p:cNvPicPr>
          <p:nvPr/>
        </p:nvPicPr>
        <p:blipFill>
          <a:blip r:embed="rId2" cstate="print"/>
          <a:srcRect/>
          <a:stretch>
            <a:fillRect/>
          </a:stretch>
        </p:blipFill>
        <p:spPr bwMode="auto">
          <a:xfrm>
            <a:off x="323850" y="2924175"/>
            <a:ext cx="1343025" cy="3400425"/>
          </a:xfrm>
          <a:prstGeom prst="rect">
            <a:avLst/>
          </a:prstGeom>
          <a:noFill/>
          <a:ln w="9525">
            <a:noFill/>
            <a:miter lim="800000"/>
            <a:headEnd/>
            <a:tailEnd/>
          </a:ln>
        </p:spPr>
      </p:pic>
      <p:pic>
        <p:nvPicPr>
          <p:cNvPr id="38916" name="Picture 4" descr="http://t2.gstatic.com/images?q=tbn:ANd9GcRkjL2kkBhk4c6c54F259BsbtwNNu8ottTVsARlRvGcRgCKUbbqjA"/>
          <p:cNvPicPr>
            <a:picLocks noChangeAspect="1" noChangeArrowheads="1"/>
          </p:cNvPicPr>
          <p:nvPr/>
        </p:nvPicPr>
        <p:blipFill>
          <a:blip r:embed="rId3" cstate="print"/>
          <a:srcRect/>
          <a:stretch>
            <a:fillRect/>
          </a:stretch>
        </p:blipFill>
        <p:spPr bwMode="auto">
          <a:xfrm>
            <a:off x="2195513" y="2590800"/>
            <a:ext cx="2143125" cy="2133600"/>
          </a:xfrm>
          <a:prstGeom prst="rect">
            <a:avLst/>
          </a:prstGeom>
          <a:noFill/>
          <a:ln w="9525">
            <a:noFill/>
            <a:miter lim="800000"/>
            <a:headEnd/>
            <a:tailEnd/>
          </a:ln>
        </p:spPr>
      </p:pic>
      <p:cxnSp>
        <p:nvCxnSpPr>
          <p:cNvPr id="7" name="6 Conector recto de flecha"/>
          <p:cNvCxnSpPr/>
          <p:nvPr/>
        </p:nvCxnSpPr>
        <p:spPr>
          <a:xfrm rot="5400000">
            <a:off x="1008063" y="1881188"/>
            <a:ext cx="503237"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6200000" flipH="1">
            <a:off x="1583532" y="1808956"/>
            <a:ext cx="43180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checkerboard(across)">
                                      <p:cBhvr>
                                        <p:cTn id="15" dur="500"/>
                                        <p:tgtEl>
                                          <p:spTgt spid="38914"/>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8916"/>
                                        </p:tgtEl>
                                        <p:attrNameLst>
                                          <p:attrName>style.visibility</p:attrName>
                                        </p:attrNameLst>
                                      </p:cBhvr>
                                      <p:to>
                                        <p:strVal val="visible"/>
                                      </p:to>
                                    </p:set>
                                    <p:animEffect transition="in" filter="fade">
                                      <p:cBhvr>
                                        <p:cTn id="20" dur="1000"/>
                                        <p:tgtEl>
                                          <p:spTgt spid="38916"/>
                                        </p:tgtEl>
                                      </p:cBhvr>
                                    </p:animEffect>
                                    <p:anim calcmode="lin" valueType="num">
                                      <p:cBhvr>
                                        <p:cTn id="21" dur="1000" fill="hold"/>
                                        <p:tgtEl>
                                          <p:spTgt spid="38916"/>
                                        </p:tgtEl>
                                        <p:attrNameLst>
                                          <p:attrName>ppt_x</p:attrName>
                                        </p:attrNameLst>
                                      </p:cBhvr>
                                      <p:tavLst>
                                        <p:tav tm="0">
                                          <p:val>
                                            <p:strVal val="#ppt_x"/>
                                          </p:val>
                                        </p:tav>
                                        <p:tav tm="100000">
                                          <p:val>
                                            <p:strVal val="#ppt_x"/>
                                          </p:val>
                                        </p:tav>
                                      </p:tavLst>
                                    </p:anim>
                                    <p:anim calcmode="lin" valueType="num">
                                      <p:cBhvr>
                                        <p:cTn id="22" dur="900" decel="100000" fill="hold"/>
                                        <p:tgtEl>
                                          <p:spTgt spid="3891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89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a:xfrm>
            <a:off x="-642938" y="-214313"/>
            <a:ext cx="10429876" cy="1390651"/>
          </a:xfrm>
        </p:spPr>
        <p:txBody>
          <a:bodyPr/>
          <a:lstStyle/>
          <a:p>
            <a:r>
              <a:rPr lang="es-ES_tradnl" sz="3200" dirty="0" smtClean="0">
                <a:solidFill>
                  <a:srgbClr val="C00000"/>
                </a:solidFill>
              </a:rPr>
              <a:t>4- </a:t>
            </a:r>
            <a:r>
              <a:rPr lang="es-MX" sz="3200" dirty="0" smtClean="0">
                <a:solidFill>
                  <a:srgbClr val="C00000"/>
                </a:solidFill>
              </a:rPr>
              <a:t>Peregrinación y búsqueda de la tierra prometida</a:t>
            </a:r>
            <a:endParaRPr lang="es-ES_tradnl" sz="3200" dirty="0" smtClean="0">
              <a:solidFill>
                <a:srgbClr val="C00000"/>
              </a:solidFill>
            </a:endParaRPr>
          </a:p>
        </p:txBody>
      </p:sp>
      <p:sp>
        <p:nvSpPr>
          <p:cNvPr id="26627" name="3 CuadroTexto"/>
          <p:cNvSpPr txBox="1">
            <a:spLocks noChangeArrowheads="1"/>
          </p:cNvSpPr>
          <p:nvPr/>
        </p:nvSpPr>
        <p:spPr bwMode="auto">
          <a:xfrm>
            <a:off x="428625" y="1651000"/>
            <a:ext cx="4214813" cy="4154488"/>
          </a:xfrm>
          <a:prstGeom prst="rect">
            <a:avLst/>
          </a:prstGeom>
          <a:noFill/>
          <a:ln w="9525">
            <a:noFill/>
            <a:miter lim="800000"/>
            <a:headEnd/>
            <a:tailEnd/>
          </a:ln>
        </p:spPr>
        <p:txBody>
          <a:bodyPr>
            <a:spAutoFit/>
          </a:bodyPr>
          <a:lstStyle/>
          <a:p>
            <a:pPr algn="just"/>
            <a:r>
              <a:rPr lang="es-MX" sz="2200">
                <a:solidFill>
                  <a:schemeClr val="tx2"/>
                </a:solidFill>
                <a:latin typeface="Calibri" pitchFamily="34" charset="0"/>
              </a:rPr>
              <a:t>Ejemplo, el Éxodo en la Biblia:  El principal propósito del Éxodo es mantener vivo en la memoria del pueblo hebreo el hecho fundacional de sí mismo como nación: la salida de Egipto y la consiguiente liberación de la esclavitud. A través de su huida y la búsqueda de la Tierra Prometida, el judío adquiere conciencia de su unidad étnica, filosófica, cultural y religiosa por vez primera.</a:t>
            </a:r>
          </a:p>
        </p:txBody>
      </p:sp>
      <p:pic>
        <p:nvPicPr>
          <p:cNvPr id="26628" name="Picture 2" descr="http://t3.gstatic.com/images?q=tbn:ANd9GcSCAavoPNipo5cZBWxWj6jmQU9HGDhLLn5FZC-6mJ4ztFrFf8vQXg"/>
          <p:cNvPicPr>
            <a:picLocks noChangeAspect="1" noChangeArrowheads="1"/>
          </p:cNvPicPr>
          <p:nvPr/>
        </p:nvPicPr>
        <p:blipFill>
          <a:blip r:embed="rId2" cstate="print"/>
          <a:srcRect/>
          <a:stretch>
            <a:fillRect/>
          </a:stretch>
        </p:blipFill>
        <p:spPr bwMode="auto">
          <a:xfrm>
            <a:off x="4787900" y="1628775"/>
            <a:ext cx="3722688"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07504" y="1268760"/>
          <a:ext cx="84969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022321A-C492-46F5-BB0D-95BF5A025F0C}"/>
                                            </p:graphicEl>
                                          </p:spTgt>
                                        </p:tgtEl>
                                        <p:attrNameLst>
                                          <p:attrName>style.visibility</p:attrName>
                                        </p:attrNameLst>
                                      </p:cBhvr>
                                      <p:to>
                                        <p:strVal val="visible"/>
                                      </p:to>
                                    </p:set>
                                    <p:animEffect transition="in" filter="fade">
                                      <p:cBhvr>
                                        <p:cTn id="7" dur="2000"/>
                                        <p:tgtEl>
                                          <p:spTgt spid="4">
                                            <p:graphicEl>
                                              <a:dgm id="{C022321A-C492-46F5-BB0D-95BF5A025F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363ECCA-3AC4-4634-8396-FC53659A6A68}"/>
                                            </p:graphicEl>
                                          </p:spTgt>
                                        </p:tgtEl>
                                        <p:attrNameLst>
                                          <p:attrName>style.visibility</p:attrName>
                                        </p:attrNameLst>
                                      </p:cBhvr>
                                      <p:to>
                                        <p:strVal val="visible"/>
                                      </p:to>
                                    </p:set>
                                    <p:animEffect transition="in" filter="fade">
                                      <p:cBhvr>
                                        <p:cTn id="12" dur="2000"/>
                                        <p:tgtEl>
                                          <p:spTgt spid="4">
                                            <p:graphicEl>
                                              <a:dgm id="{A363ECCA-3AC4-4634-8396-FC53659A6A6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54EF4F67-8212-4063-8E98-3B474542194D}"/>
                                            </p:graphicEl>
                                          </p:spTgt>
                                        </p:tgtEl>
                                        <p:attrNameLst>
                                          <p:attrName>style.visibility</p:attrName>
                                        </p:attrNameLst>
                                      </p:cBhvr>
                                      <p:to>
                                        <p:strVal val="visible"/>
                                      </p:to>
                                    </p:set>
                                    <p:animEffect transition="in" filter="fade">
                                      <p:cBhvr>
                                        <p:cTn id="17" dur="2000"/>
                                        <p:tgtEl>
                                          <p:spTgt spid="4">
                                            <p:graphicEl>
                                              <a:dgm id="{54EF4F67-8212-4063-8E98-3B474542194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7AB79A0-A154-47F6-90C8-8DCF4C043309}"/>
                                            </p:graphicEl>
                                          </p:spTgt>
                                        </p:tgtEl>
                                        <p:attrNameLst>
                                          <p:attrName>style.visibility</p:attrName>
                                        </p:attrNameLst>
                                      </p:cBhvr>
                                      <p:to>
                                        <p:strVal val="visible"/>
                                      </p:to>
                                    </p:set>
                                    <p:animEffect transition="in" filter="fade">
                                      <p:cBhvr>
                                        <p:cTn id="22" dur="2000"/>
                                        <p:tgtEl>
                                          <p:spTgt spid="4">
                                            <p:graphicEl>
                                              <a:dgm id="{67AB79A0-A154-47F6-90C8-8DCF4C0433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CuadroTexto"/>
          <p:cNvSpPr txBox="1">
            <a:spLocks noChangeArrowheads="1"/>
          </p:cNvSpPr>
          <p:nvPr/>
        </p:nvSpPr>
        <p:spPr bwMode="auto">
          <a:xfrm>
            <a:off x="214313" y="627078"/>
            <a:ext cx="8786812" cy="5016500"/>
          </a:xfrm>
          <a:prstGeom prst="rect">
            <a:avLst/>
          </a:prstGeom>
          <a:noFill/>
          <a:ln w="9525">
            <a:noFill/>
            <a:miter lim="800000"/>
            <a:headEnd/>
            <a:tailEnd/>
          </a:ln>
        </p:spPr>
        <p:txBody>
          <a:bodyPr>
            <a:spAutoFit/>
          </a:bodyPr>
          <a:lstStyle/>
          <a:p>
            <a:pPr algn="just"/>
            <a:r>
              <a:rPr lang="es-MX" sz="3200" dirty="0">
                <a:solidFill>
                  <a:schemeClr val="tx2"/>
                </a:solidFill>
                <a:latin typeface="Calibri" pitchFamily="34" charset="0"/>
              </a:rPr>
              <a:t>Desde esta perspectiva, la tierra prometida no sólo podría ser un viaje encomendado por Dios, sino también el encuentro de ese territorio en que el ser humano logra armonizar y equilibrar sus deseos y emociones.</a:t>
            </a:r>
          </a:p>
          <a:p>
            <a:pPr algn="just"/>
            <a:endParaRPr lang="es-MX" sz="3200" dirty="0">
              <a:solidFill>
                <a:schemeClr val="tx2"/>
              </a:solidFill>
              <a:latin typeface="Calibri" pitchFamily="34" charset="0"/>
            </a:endParaRPr>
          </a:p>
          <a:p>
            <a:pPr algn="just"/>
            <a:r>
              <a:rPr lang="es-MX" sz="3200" dirty="0" err="1" smtClean="0">
                <a:solidFill>
                  <a:schemeClr val="tx2"/>
                </a:solidFill>
                <a:latin typeface="Calibri" pitchFamily="34" charset="0"/>
              </a:rPr>
              <a:t>Ej</a:t>
            </a:r>
            <a:r>
              <a:rPr lang="es-MX" sz="3200" dirty="0" smtClean="0">
                <a:solidFill>
                  <a:schemeClr val="tx2"/>
                </a:solidFill>
                <a:latin typeface="Calibri" pitchFamily="34" charset="0"/>
              </a:rPr>
              <a:t>: </a:t>
            </a:r>
            <a:r>
              <a:rPr lang="es-MX" sz="3200" i="1" dirty="0" smtClean="0">
                <a:solidFill>
                  <a:schemeClr val="tx2"/>
                </a:solidFill>
                <a:latin typeface="Calibri" pitchFamily="34" charset="0"/>
              </a:rPr>
              <a:t>en </a:t>
            </a:r>
            <a:r>
              <a:rPr lang="es-MX" sz="3200" i="1" dirty="0" err="1" smtClean="0">
                <a:solidFill>
                  <a:schemeClr val="tx2"/>
                </a:solidFill>
                <a:latin typeface="Calibri" pitchFamily="34" charset="0"/>
              </a:rPr>
              <a:t>Trainspotting</a:t>
            </a:r>
            <a:r>
              <a:rPr lang="es-MX" sz="3200" i="1" dirty="0" smtClean="0">
                <a:solidFill>
                  <a:schemeClr val="tx2"/>
                </a:solidFill>
                <a:latin typeface="Calibri" pitchFamily="34" charset="0"/>
              </a:rPr>
              <a:t>, la llegada de </a:t>
            </a:r>
            <a:r>
              <a:rPr lang="es-MX" sz="3200" i="1" dirty="0" err="1" smtClean="0">
                <a:solidFill>
                  <a:schemeClr val="tx2"/>
                </a:solidFill>
                <a:latin typeface="Calibri" pitchFamily="34" charset="0"/>
              </a:rPr>
              <a:t>Renton</a:t>
            </a:r>
            <a:r>
              <a:rPr lang="es-MX" sz="3200" i="1" dirty="0" smtClean="0">
                <a:solidFill>
                  <a:schemeClr val="tx2"/>
                </a:solidFill>
                <a:latin typeface="Calibri" pitchFamily="34" charset="0"/>
              </a:rPr>
              <a:t> a Londres cuando consigue un empleo estable, produce por un instante la tranquilidad (económica y psicológica) completa del personaje. </a:t>
            </a:r>
            <a:endParaRPr lang="es-MX" sz="3200" i="1"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txBox="1">
            <a:spLocks noChangeArrowheads="1"/>
          </p:cNvSpPr>
          <p:nvPr/>
        </p:nvSpPr>
        <p:spPr bwMode="auto">
          <a:xfrm>
            <a:off x="-357188" y="0"/>
            <a:ext cx="10144126" cy="890588"/>
          </a:xfrm>
          <a:prstGeom prst="rect">
            <a:avLst/>
          </a:prstGeom>
          <a:noFill/>
          <a:ln w="9525">
            <a:noFill/>
            <a:miter lim="800000"/>
            <a:headEnd/>
            <a:tailEnd/>
          </a:ln>
          <a:effectLst/>
        </p:spPr>
        <p:txBody>
          <a:bodyPr anchor="ctr"/>
          <a:lstStyle/>
          <a:p>
            <a:pPr algn="ctr" fontAlgn="auto">
              <a:spcBef>
                <a:spcPts val="0"/>
              </a:spcBef>
              <a:spcAft>
                <a:spcPts val="0"/>
              </a:spcAft>
              <a:defRPr/>
            </a:pPr>
            <a:r>
              <a:rPr lang="es-ES_tradnl" sz="4400" kern="0" dirty="0">
                <a:solidFill>
                  <a:schemeClr val="tx2"/>
                </a:solidFill>
                <a:effectLst>
                  <a:outerShdw blurRad="38100" dist="38100" dir="2700000" algn="tl">
                    <a:srgbClr val="000000"/>
                  </a:outerShdw>
                </a:effectLst>
                <a:latin typeface="+mj-lt"/>
                <a:ea typeface="+mj-ea"/>
                <a:cs typeface="+mj-cs"/>
              </a:rPr>
              <a:t>América (Nino Bravo)</a:t>
            </a:r>
          </a:p>
        </p:txBody>
      </p:sp>
      <p:sp>
        <p:nvSpPr>
          <p:cNvPr id="29699" name="11 CuadroTexto"/>
          <p:cNvSpPr txBox="1">
            <a:spLocks noChangeArrowheads="1"/>
          </p:cNvSpPr>
          <p:nvPr/>
        </p:nvSpPr>
        <p:spPr bwMode="auto">
          <a:xfrm>
            <a:off x="214313" y="1071563"/>
            <a:ext cx="4214812" cy="5602287"/>
          </a:xfrm>
          <a:prstGeom prst="rect">
            <a:avLst/>
          </a:prstGeom>
          <a:noFill/>
          <a:ln w="9525">
            <a:noFill/>
            <a:miter lim="800000"/>
            <a:headEnd/>
            <a:tailEnd/>
          </a:ln>
        </p:spPr>
        <p:txBody>
          <a:bodyPr>
            <a:spAutoFit/>
          </a:bodyPr>
          <a:lstStyle/>
          <a:p>
            <a:r>
              <a:rPr lang="es-MX" sz="2000">
                <a:solidFill>
                  <a:schemeClr val="tx2"/>
                </a:solidFill>
                <a:latin typeface="Calibri" pitchFamily="34" charset="0"/>
              </a:rPr>
              <a:t>Donde brilla el tibio sol</a:t>
            </a:r>
          </a:p>
          <a:p>
            <a:r>
              <a:rPr lang="es-MX" sz="2000">
                <a:solidFill>
                  <a:schemeClr val="tx2"/>
                </a:solidFill>
                <a:latin typeface="Calibri" pitchFamily="34" charset="0"/>
              </a:rPr>
              <a:t>con un nuevo fulgor</a:t>
            </a:r>
          </a:p>
          <a:p>
            <a:r>
              <a:rPr lang="es-MX" sz="2000">
                <a:solidFill>
                  <a:schemeClr val="tx2"/>
                </a:solidFill>
                <a:latin typeface="Calibri" pitchFamily="34" charset="0"/>
              </a:rPr>
              <a:t>dorando las arenas</a:t>
            </a:r>
          </a:p>
          <a:p>
            <a:r>
              <a:rPr lang="es-MX" sz="2000">
                <a:solidFill>
                  <a:schemeClr val="tx2"/>
                </a:solidFill>
                <a:latin typeface="Calibri" pitchFamily="34" charset="0"/>
              </a:rPr>
              <a:t>Donde el aire es limpio aún</a:t>
            </a:r>
          </a:p>
          <a:p>
            <a:r>
              <a:rPr lang="es-MX" sz="2000">
                <a:solidFill>
                  <a:schemeClr val="tx2"/>
                </a:solidFill>
                <a:latin typeface="Calibri" pitchFamily="34" charset="0"/>
              </a:rPr>
              <a:t>bajo la suave luz</a:t>
            </a:r>
          </a:p>
          <a:p>
            <a:r>
              <a:rPr lang="es-MX" sz="2000">
                <a:solidFill>
                  <a:schemeClr val="tx2"/>
                </a:solidFill>
                <a:latin typeface="Calibri" pitchFamily="34" charset="0"/>
              </a:rPr>
              <a:t>de las estrellas</a:t>
            </a:r>
          </a:p>
          <a:p>
            <a:r>
              <a:rPr lang="es-MX" sz="2000">
                <a:solidFill>
                  <a:schemeClr val="tx2"/>
                </a:solidFill>
                <a:latin typeface="Calibri" pitchFamily="34" charset="0"/>
              </a:rPr>
              <a:t>Donde el fuego se hace amor</a:t>
            </a:r>
          </a:p>
          <a:p>
            <a:r>
              <a:rPr lang="es-MX" sz="2000">
                <a:solidFill>
                  <a:schemeClr val="tx2"/>
                </a:solidFill>
                <a:latin typeface="Calibri" pitchFamily="34" charset="0"/>
              </a:rPr>
              <a:t>el río es hablador</a:t>
            </a:r>
          </a:p>
          <a:p>
            <a:r>
              <a:rPr lang="es-MX" sz="2000">
                <a:solidFill>
                  <a:schemeClr val="tx2"/>
                </a:solidFill>
                <a:latin typeface="Calibri" pitchFamily="34" charset="0"/>
              </a:rPr>
              <a:t>y el monte selva</a:t>
            </a:r>
          </a:p>
          <a:p>
            <a:r>
              <a:rPr lang="es-MX" sz="2000">
                <a:solidFill>
                  <a:schemeClr val="tx2"/>
                </a:solidFill>
                <a:latin typeface="Calibri" pitchFamily="34" charset="0"/>
              </a:rPr>
              <a:t>Hoy encontré un lugar</a:t>
            </a:r>
          </a:p>
          <a:p>
            <a:r>
              <a:rPr lang="es-MX" sz="2000">
                <a:solidFill>
                  <a:schemeClr val="tx2"/>
                </a:solidFill>
                <a:latin typeface="Calibri" pitchFamily="34" charset="0"/>
              </a:rPr>
              <a:t>para los dos en esta nueva tierra.</a:t>
            </a:r>
          </a:p>
          <a:p>
            <a:endParaRPr lang="es-MX" sz="2000">
              <a:solidFill>
                <a:schemeClr val="tx2"/>
              </a:solidFill>
              <a:latin typeface="Calibri" pitchFamily="34" charset="0"/>
            </a:endParaRPr>
          </a:p>
          <a:p>
            <a:r>
              <a:rPr lang="es-MX" sz="2000">
                <a:solidFill>
                  <a:schemeClr val="tx2"/>
                </a:solidFill>
                <a:latin typeface="Calibri" pitchFamily="34" charset="0"/>
              </a:rPr>
              <a:t>América, América</a:t>
            </a:r>
          </a:p>
          <a:p>
            <a:r>
              <a:rPr lang="es-MX" sz="2000">
                <a:solidFill>
                  <a:schemeClr val="tx2"/>
                </a:solidFill>
                <a:latin typeface="Calibri" pitchFamily="34" charset="0"/>
              </a:rPr>
              <a:t>todo un inmenso jardín</a:t>
            </a:r>
          </a:p>
          <a:p>
            <a:r>
              <a:rPr lang="es-MX" sz="2000">
                <a:solidFill>
                  <a:schemeClr val="tx2"/>
                </a:solidFill>
                <a:latin typeface="Calibri" pitchFamily="34" charset="0"/>
              </a:rPr>
              <a:t>esto es América.</a:t>
            </a:r>
          </a:p>
          <a:p>
            <a:r>
              <a:rPr lang="es-MX" sz="2000">
                <a:solidFill>
                  <a:schemeClr val="tx2"/>
                </a:solidFill>
                <a:latin typeface="Calibri" pitchFamily="34" charset="0"/>
              </a:rPr>
              <a:t>Cuando Dios hizo el edén</a:t>
            </a:r>
          </a:p>
          <a:p>
            <a:r>
              <a:rPr lang="es-MX" sz="2000">
                <a:solidFill>
                  <a:schemeClr val="tx2"/>
                </a:solidFill>
                <a:latin typeface="Calibri" pitchFamily="34" charset="0"/>
              </a:rPr>
              <a:t>pensó en América.</a:t>
            </a:r>
          </a:p>
          <a:p>
            <a:endParaRPr lang="es-MX">
              <a:latin typeface="Calibri" pitchFamily="34" charset="0"/>
            </a:endParaRPr>
          </a:p>
        </p:txBody>
      </p:sp>
      <p:sp>
        <p:nvSpPr>
          <p:cNvPr id="29700" name="3 CuadroTexto"/>
          <p:cNvSpPr txBox="1">
            <a:spLocks noChangeArrowheads="1"/>
          </p:cNvSpPr>
          <p:nvPr/>
        </p:nvSpPr>
        <p:spPr bwMode="auto">
          <a:xfrm>
            <a:off x="5429250" y="1000125"/>
            <a:ext cx="3429000" cy="5632450"/>
          </a:xfrm>
          <a:prstGeom prst="rect">
            <a:avLst/>
          </a:prstGeom>
          <a:noFill/>
          <a:ln w="9525">
            <a:noFill/>
            <a:miter lim="800000"/>
            <a:headEnd/>
            <a:tailEnd/>
          </a:ln>
        </p:spPr>
        <p:txBody>
          <a:bodyPr>
            <a:spAutoFit/>
          </a:bodyPr>
          <a:lstStyle/>
          <a:p>
            <a:r>
              <a:rPr lang="es-MX" sz="2000">
                <a:solidFill>
                  <a:schemeClr val="tx2"/>
                </a:solidFill>
                <a:latin typeface="Calibri" pitchFamily="34" charset="0"/>
              </a:rPr>
              <a:t>Cada nuevo atardecer</a:t>
            </a:r>
          </a:p>
          <a:p>
            <a:r>
              <a:rPr lang="es-MX" sz="2000">
                <a:solidFill>
                  <a:schemeClr val="tx2"/>
                </a:solidFill>
                <a:latin typeface="Calibri" pitchFamily="34" charset="0"/>
              </a:rPr>
              <a:t>el cielo empieza arder</a:t>
            </a:r>
          </a:p>
          <a:p>
            <a:r>
              <a:rPr lang="es-MX" sz="2000">
                <a:solidFill>
                  <a:schemeClr val="tx2"/>
                </a:solidFill>
                <a:latin typeface="Calibri" pitchFamily="34" charset="0"/>
              </a:rPr>
              <a:t>y escucho el viento</a:t>
            </a:r>
          </a:p>
          <a:p>
            <a:r>
              <a:rPr lang="es-MX" sz="2000">
                <a:solidFill>
                  <a:schemeClr val="tx2"/>
                </a:solidFill>
                <a:latin typeface="Calibri" pitchFamily="34" charset="0"/>
              </a:rPr>
              <a:t>que me trae con su canción</a:t>
            </a:r>
          </a:p>
          <a:p>
            <a:r>
              <a:rPr lang="es-MX" sz="2000">
                <a:solidFill>
                  <a:schemeClr val="tx2"/>
                </a:solidFill>
                <a:latin typeface="Calibri" pitchFamily="34" charset="0"/>
              </a:rPr>
              <a:t>una queja de amor</a:t>
            </a:r>
          </a:p>
          <a:p>
            <a:r>
              <a:rPr lang="es-MX" sz="2000">
                <a:solidFill>
                  <a:schemeClr val="tx2"/>
                </a:solidFill>
                <a:latin typeface="Calibri" pitchFamily="34" charset="0"/>
              </a:rPr>
              <a:t>como un lamento</a:t>
            </a:r>
          </a:p>
          <a:p>
            <a:r>
              <a:rPr lang="es-MX" sz="2000">
                <a:solidFill>
                  <a:schemeClr val="tx2"/>
                </a:solidFill>
                <a:latin typeface="Calibri" pitchFamily="34" charset="0"/>
              </a:rPr>
              <a:t>El perfume de una flor</a:t>
            </a:r>
          </a:p>
          <a:p>
            <a:r>
              <a:rPr lang="es-MX" sz="2000">
                <a:solidFill>
                  <a:schemeClr val="tx2"/>
                </a:solidFill>
                <a:latin typeface="Calibri" pitchFamily="34" charset="0"/>
              </a:rPr>
              <a:t>el ritmo de un tambor</a:t>
            </a:r>
          </a:p>
          <a:p>
            <a:r>
              <a:rPr lang="es-MX" sz="2000">
                <a:solidFill>
                  <a:schemeClr val="tx2"/>
                </a:solidFill>
                <a:latin typeface="Calibri" pitchFamily="34" charset="0"/>
              </a:rPr>
              <a:t>en las praderas</a:t>
            </a:r>
          </a:p>
          <a:p>
            <a:r>
              <a:rPr lang="es-MX" sz="2000">
                <a:solidFill>
                  <a:schemeClr val="tx2"/>
                </a:solidFill>
                <a:latin typeface="Calibri" pitchFamily="34" charset="0"/>
              </a:rPr>
              <a:t>danzas de guerra y paz</a:t>
            </a:r>
          </a:p>
          <a:p>
            <a:r>
              <a:rPr lang="es-MX" sz="2000">
                <a:solidFill>
                  <a:schemeClr val="tx2"/>
                </a:solidFill>
                <a:latin typeface="Calibri" pitchFamily="34" charset="0"/>
              </a:rPr>
              <a:t>de un pueblo que aún</a:t>
            </a:r>
          </a:p>
          <a:p>
            <a:r>
              <a:rPr lang="es-MX" sz="2000">
                <a:solidFill>
                  <a:schemeClr val="tx2"/>
                </a:solidFill>
                <a:latin typeface="Calibri" pitchFamily="34" charset="0"/>
              </a:rPr>
              <a:t>no ha roto sus cadenas</a:t>
            </a:r>
          </a:p>
          <a:p>
            <a:endParaRPr lang="es-MX" sz="2000">
              <a:solidFill>
                <a:schemeClr val="tx2"/>
              </a:solidFill>
              <a:latin typeface="Calibri" pitchFamily="34" charset="0"/>
            </a:endParaRPr>
          </a:p>
          <a:p>
            <a:r>
              <a:rPr lang="es-MX" sz="2000">
                <a:solidFill>
                  <a:schemeClr val="tx2"/>
                </a:solidFill>
                <a:latin typeface="Calibri" pitchFamily="34" charset="0"/>
              </a:rPr>
              <a:t>América, América</a:t>
            </a:r>
          </a:p>
          <a:p>
            <a:r>
              <a:rPr lang="es-MX" sz="2000">
                <a:solidFill>
                  <a:schemeClr val="tx2"/>
                </a:solidFill>
                <a:latin typeface="Calibri" pitchFamily="34" charset="0"/>
              </a:rPr>
              <a:t>todo un inmenso jardín</a:t>
            </a:r>
          </a:p>
          <a:p>
            <a:r>
              <a:rPr lang="es-MX" sz="2000">
                <a:solidFill>
                  <a:schemeClr val="tx2"/>
                </a:solidFill>
                <a:latin typeface="Calibri" pitchFamily="34" charset="0"/>
              </a:rPr>
              <a:t>esto es América.</a:t>
            </a:r>
          </a:p>
          <a:p>
            <a:r>
              <a:rPr lang="es-MX" sz="2000">
                <a:solidFill>
                  <a:schemeClr val="tx2"/>
                </a:solidFill>
                <a:latin typeface="Calibri" pitchFamily="34" charset="0"/>
              </a:rPr>
              <a:t>Cuando Dios hizo el edén</a:t>
            </a:r>
          </a:p>
          <a:p>
            <a:r>
              <a:rPr lang="es-MX" sz="2000">
                <a:solidFill>
                  <a:schemeClr val="tx2"/>
                </a:solidFill>
                <a:latin typeface="Calibri" pitchFamily="34" charset="0"/>
              </a:rPr>
              <a:t>pensó en América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57188" y="142875"/>
            <a:ext cx="10144126" cy="890588"/>
          </a:xfrm>
          <a:prstGeom prst="rect">
            <a:avLst/>
          </a:prstGeom>
          <a:noFill/>
          <a:ln w="9525">
            <a:noFill/>
            <a:miter lim="800000"/>
            <a:headEnd/>
            <a:tailEnd/>
          </a:ln>
          <a:effectLst/>
        </p:spPr>
        <p:txBody>
          <a:bodyPr anchor="ctr"/>
          <a:lstStyle/>
          <a:p>
            <a:pPr algn="ctr" fontAlgn="auto">
              <a:spcBef>
                <a:spcPts val="0"/>
              </a:spcBef>
              <a:spcAft>
                <a:spcPts val="0"/>
              </a:spcAft>
              <a:defRPr/>
            </a:pPr>
            <a:r>
              <a:rPr lang="es-ES_tradnl" sz="4800" kern="0" dirty="0">
                <a:solidFill>
                  <a:schemeClr val="tx2"/>
                </a:solidFill>
                <a:effectLst>
                  <a:outerShdw blurRad="38100" dist="38100" dir="2700000" algn="tl">
                    <a:srgbClr val="000000"/>
                  </a:outerShdw>
                </a:effectLst>
                <a:latin typeface="+mj-lt"/>
                <a:ea typeface="+mj-ea"/>
                <a:cs typeface="+mj-cs"/>
              </a:rPr>
              <a:t>Actividad</a:t>
            </a:r>
          </a:p>
        </p:txBody>
      </p:sp>
      <p:sp>
        <p:nvSpPr>
          <p:cNvPr id="7171" name="7 CuadroTexto"/>
          <p:cNvSpPr txBox="1">
            <a:spLocks noChangeArrowheads="1"/>
          </p:cNvSpPr>
          <p:nvPr/>
        </p:nvSpPr>
        <p:spPr bwMode="auto">
          <a:xfrm>
            <a:off x="357188" y="1835150"/>
            <a:ext cx="8572500" cy="3970338"/>
          </a:xfrm>
          <a:prstGeom prst="rect">
            <a:avLst/>
          </a:prstGeom>
          <a:noFill/>
          <a:ln w="9525">
            <a:noFill/>
            <a:miter lim="800000"/>
            <a:headEnd/>
            <a:tailEnd/>
          </a:ln>
        </p:spPr>
        <p:txBody>
          <a:bodyPr>
            <a:spAutoFit/>
          </a:bodyPr>
          <a:lstStyle/>
          <a:p>
            <a:pPr marL="742950" indent="-742950" algn="just" fontAlgn="auto">
              <a:spcBef>
                <a:spcPts val="0"/>
              </a:spcBef>
              <a:spcAft>
                <a:spcPts val="0"/>
              </a:spcAft>
              <a:buFont typeface="+mj-lt"/>
              <a:buAutoNum type="arabicPeriod"/>
              <a:defRPr/>
            </a:pPr>
            <a:r>
              <a:rPr lang="es-MX" sz="3600" dirty="0">
                <a:solidFill>
                  <a:schemeClr val="tx2"/>
                </a:solidFill>
                <a:latin typeface="+mn-lt"/>
                <a:cs typeface="+mn-cs"/>
              </a:rPr>
              <a:t>Consideras a América como la </a:t>
            </a:r>
            <a:r>
              <a:rPr lang="es-MX" sz="3600" dirty="0" smtClean="0">
                <a:solidFill>
                  <a:schemeClr val="tx2"/>
                </a:solidFill>
                <a:latin typeface="+mn-lt"/>
                <a:cs typeface="+mn-cs"/>
              </a:rPr>
              <a:t>Tierra </a:t>
            </a:r>
            <a:r>
              <a:rPr lang="es-MX" sz="3600" dirty="0">
                <a:solidFill>
                  <a:schemeClr val="tx2"/>
                </a:solidFill>
                <a:latin typeface="+mn-lt"/>
                <a:cs typeface="+mn-cs"/>
              </a:rPr>
              <a:t>P</a:t>
            </a:r>
            <a:r>
              <a:rPr lang="es-MX" sz="3600" dirty="0" smtClean="0">
                <a:solidFill>
                  <a:schemeClr val="tx2"/>
                </a:solidFill>
                <a:latin typeface="+mn-lt"/>
                <a:cs typeface="+mn-cs"/>
              </a:rPr>
              <a:t>rometida</a:t>
            </a:r>
            <a:r>
              <a:rPr lang="es-MX" sz="3600" dirty="0">
                <a:solidFill>
                  <a:schemeClr val="tx2"/>
                </a:solidFill>
                <a:latin typeface="+mn-lt"/>
                <a:cs typeface="+mn-cs"/>
              </a:rPr>
              <a:t>.</a:t>
            </a:r>
          </a:p>
          <a:p>
            <a:pPr marL="742950" indent="-742950" algn="just" fontAlgn="auto">
              <a:spcBef>
                <a:spcPts val="0"/>
              </a:spcBef>
              <a:spcAft>
                <a:spcPts val="0"/>
              </a:spcAft>
              <a:buFont typeface="+mj-lt"/>
              <a:buAutoNum type="arabicPeriod"/>
              <a:defRPr/>
            </a:pPr>
            <a:endParaRPr lang="es-MX" sz="3600" dirty="0">
              <a:solidFill>
                <a:schemeClr val="tx2"/>
              </a:solidFill>
              <a:latin typeface="+mn-lt"/>
              <a:cs typeface="+mn-cs"/>
            </a:endParaRPr>
          </a:p>
          <a:p>
            <a:pPr marL="742950" indent="-742950" algn="just" fontAlgn="auto">
              <a:spcBef>
                <a:spcPts val="0"/>
              </a:spcBef>
              <a:spcAft>
                <a:spcPts val="0"/>
              </a:spcAft>
              <a:buFont typeface="+mj-lt"/>
              <a:buAutoNum type="arabicPeriod"/>
              <a:defRPr/>
            </a:pPr>
            <a:r>
              <a:rPr lang="es-MX" sz="3600" dirty="0">
                <a:solidFill>
                  <a:schemeClr val="tx2"/>
                </a:solidFill>
                <a:latin typeface="+mn-lt"/>
                <a:cs typeface="+mn-cs"/>
              </a:rPr>
              <a:t>Si tuvieras que elegir tu propia </a:t>
            </a:r>
            <a:r>
              <a:rPr lang="es-MX" sz="3600" dirty="0" smtClean="0">
                <a:solidFill>
                  <a:schemeClr val="tx2"/>
                </a:solidFill>
                <a:latin typeface="+mn-lt"/>
                <a:cs typeface="+mn-cs"/>
              </a:rPr>
              <a:t>Tierra </a:t>
            </a:r>
            <a:r>
              <a:rPr lang="es-MX" sz="3600" dirty="0">
                <a:solidFill>
                  <a:schemeClr val="tx2"/>
                </a:solidFill>
                <a:latin typeface="+mn-lt"/>
                <a:cs typeface="+mn-cs"/>
              </a:rPr>
              <a:t>P</a:t>
            </a:r>
            <a:r>
              <a:rPr lang="es-MX" sz="3600" dirty="0" smtClean="0">
                <a:solidFill>
                  <a:schemeClr val="tx2"/>
                </a:solidFill>
                <a:latin typeface="+mn-lt"/>
                <a:cs typeface="+mn-cs"/>
              </a:rPr>
              <a:t>rometida</a:t>
            </a:r>
            <a:r>
              <a:rPr lang="es-MX" sz="3600" dirty="0">
                <a:solidFill>
                  <a:schemeClr val="tx2"/>
                </a:solidFill>
                <a:latin typeface="+mn-lt"/>
                <a:cs typeface="+mn-cs"/>
              </a:rPr>
              <a:t>, según tus intereses e identidad, qué lugar sería y por qué.</a:t>
            </a:r>
          </a:p>
          <a:p>
            <a:pPr marL="342900" indent="-342900" fontAlgn="auto">
              <a:spcBef>
                <a:spcPts val="0"/>
              </a:spcBef>
              <a:spcAft>
                <a:spcPts val="0"/>
              </a:spcAft>
              <a:buFont typeface="+mj-lt"/>
              <a:buAutoNum type="arabicPeriod"/>
              <a:defRPr/>
            </a:pPr>
            <a:endParaRPr lang="es-MX" dirty="0">
              <a:latin typeface="+mn-lt"/>
              <a:cs typeface="+mn-cs"/>
            </a:endParaRPr>
          </a:p>
          <a:p>
            <a:pPr marL="342900" indent="-342900" fontAlgn="auto">
              <a:spcBef>
                <a:spcPts val="0"/>
              </a:spcBef>
              <a:spcAft>
                <a:spcPts val="0"/>
              </a:spcAft>
              <a:buFont typeface="+mj-lt"/>
              <a:buAutoNum type="arabicPeriod"/>
              <a:defRPr/>
            </a:pPr>
            <a:endParaRPr lang="es-MX"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39750" y="333375"/>
            <a:ext cx="8135938" cy="701675"/>
          </a:xfrm>
          <a:prstGeom prst="rect">
            <a:avLst/>
          </a:prstGeom>
          <a:noFill/>
          <a:ln w="9525">
            <a:noFill/>
            <a:miter lim="800000"/>
            <a:headEnd/>
            <a:tailEnd/>
          </a:ln>
        </p:spPr>
        <p:txBody>
          <a:bodyPr>
            <a:spAutoFit/>
          </a:bodyPr>
          <a:lstStyle/>
          <a:p>
            <a:pPr algn="ctr">
              <a:spcBef>
                <a:spcPct val="50000"/>
              </a:spcBef>
            </a:pPr>
            <a:r>
              <a:rPr lang="es-ES_tradnl" sz="4000" b="1">
                <a:solidFill>
                  <a:schemeClr val="tx2"/>
                </a:solidFill>
                <a:latin typeface="Calibri" pitchFamily="34" charset="0"/>
              </a:rPr>
              <a:t>EL SENTIDO DE UN VIAJE</a:t>
            </a:r>
          </a:p>
        </p:txBody>
      </p:sp>
      <p:sp>
        <p:nvSpPr>
          <p:cNvPr id="4099" name="Text Box 5"/>
          <p:cNvSpPr txBox="1">
            <a:spLocks noChangeArrowheads="1"/>
          </p:cNvSpPr>
          <p:nvPr/>
        </p:nvSpPr>
        <p:spPr bwMode="auto">
          <a:xfrm>
            <a:off x="611188" y="1701800"/>
            <a:ext cx="7920037" cy="4030663"/>
          </a:xfrm>
          <a:prstGeom prst="rect">
            <a:avLst/>
          </a:prstGeom>
          <a:noFill/>
          <a:ln w="9525">
            <a:noFill/>
            <a:miter lim="800000"/>
            <a:headEnd/>
            <a:tailEnd/>
          </a:ln>
        </p:spPr>
        <p:txBody>
          <a:bodyPr>
            <a:spAutoFit/>
          </a:bodyPr>
          <a:lstStyle/>
          <a:p>
            <a:pPr algn="just">
              <a:spcBef>
                <a:spcPct val="50000"/>
              </a:spcBef>
            </a:pPr>
            <a:r>
              <a:rPr lang="es-ES_tradnl" sz="3200" b="1" dirty="0">
                <a:solidFill>
                  <a:schemeClr val="tx2"/>
                </a:solidFill>
                <a:latin typeface="Calibri" pitchFamily="34" charset="0"/>
              </a:rPr>
              <a:t>Los viajes adquieren distintos significados de acuerdo al contexto histórico y cultural de la obra. Estos sentidos son muchos y abarcan, en general, las motivaciones y los tipos de cambio que sufre el ser humano en su viaje por la vida. Estos sentidos pueden dar una idea de la forma de abordar esta búsqueda de significado en las obras literarias</a:t>
            </a:r>
            <a:r>
              <a:rPr lang="es-ES_tradnl" sz="2800" dirty="0">
                <a:solidFill>
                  <a:schemeClr val="tx2"/>
                </a:solidFill>
                <a:latin typeface="Calibri" pitchFamily="34" charset="0"/>
              </a:rPr>
              <a:t>.</a:t>
            </a:r>
          </a:p>
        </p:txBody>
      </p:sp>
      <p:pic>
        <p:nvPicPr>
          <p:cNvPr id="4" name="Picture 4" descr="http://thetrip.bligoo.cl/media/users/0/10589/images/public/114937/viaje.jpg?v=1314627032684"/>
          <p:cNvPicPr>
            <a:picLocks noChangeAspect="1" noChangeArrowheads="1"/>
          </p:cNvPicPr>
          <p:nvPr/>
        </p:nvPicPr>
        <p:blipFill>
          <a:blip r:embed="rId2" cstate="print"/>
          <a:srcRect/>
          <a:stretch>
            <a:fillRect/>
          </a:stretch>
        </p:blipFill>
        <p:spPr bwMode="auto">
          <a:xfrm>
            <a:off x="285720" y="0"/>
            <a:ext cx="1571636" cy="16430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15950" y="3211513"/>
            <a:ext cx="7772400" cy="577850"/>
          </a:xfrm>
        </p:spPr>
        <p:txBody>
          <a:bodyPr rtlCol="0">
            <a:normAutofit fontScale="90000"/>
          </a:bodyPr>
          <a:lstStyle/>
          <a:p>
            <a:pPr fontAlgn="auto">
              <a:spcAft>
                <a:spcPts val="0"/>
              </a:spcAft>
              <a:defRPr/>
            </a:pPr>
            <a:r>
              <a:rPr lang="es-ES_tradnl" sz="4800" b="1" dirty="0" smtClean="0">
                <a:solidFill>
                  <a:schemeClr val="tx2"/>
                </a:solidFill>
                <a:latin typeface="Algerian" pitchFamily="82" charset="0"/>
              </a:rPr>
              <a:t>V i a j e  a  l o s  </a:t>
            </a:r>
            <a:br>
              <a:rPr lang="es-ES_tradnl" sz="4800" b="1" dirty="0" smtClean="0">
                <a:solidFill>
                  <a:schemeClr val="tx2"/>
                </a:solidFill>
                <a:latin typeface="Algerian" pitchFamily="82" charset="0"/>
              </a:rPr>
            </a:br>
            <a:r>
              <a:rPr lang="es-ES_tradnl" sz="4800" b="1" dirty="0" smtClean="0">
                <a:solidFill>
                  <a:schemeClr val="tx2"/>
                </a:solidFill>
                <a:latin typeface="Algerian" pitchFamily="82" charset="0"/>
              </a:rPr>
              <a:t>i n f i e r  n o s </a:t>
            </a:r>
            <a:br>
              <a:rPr lang="es-ES_tradnl" sz="4800" b="1" dirty="0" smtClean="0">
                <a:solidFill>
                  <a:schemeClr val="tx2"/>
                </a:solidFill>
                <a:latin typeface="Algerian" pitchFamily="82" charset="0"/>
              </a:rPr>
            </a:br>
            <a:r>
              <a:rPr lang="es-ES_tradnl" sz="4800" b="1" dirty="0" smtClean="0">
                <a:solidFill>
                  <a:schemeClr val="tx2"/>
                </a:solidFill>
                <a:latin typeface="Algerian" pitchFamily="82" charset="0"/>
              </a:rPr>
              <a:t>_ 5 _</a:t>
            </a:r>
          </a:p>
        </p:txBody>
      </p:sp>
      <p:pic>
        <p:nvPicPr>
          <p:cNvPr id="27650" name="Picture 2" descr="http://1.bp.blogspot.com/_Pq8IlPIN55k/TTQ25usEHbI/AAAAAAAAAj8/qcRtGrvDAy0/s1600/camino_al_infierno%255B1%255D.jpg"/>
          <p:cNvPicPr>
            <a:picLocks noChangeAspect="1" noChangeArrowheads="1"/>
          </p:cNvPicPr>
          <p:nvPr/>
        </p:nvPicPr>
        <p:blipFill>
          <a:blip r:embed="rId2" cstate="print"/>
          <a:srcRect/>
          <a:stretch>
            <a:fillRect/>
          </a:stretch>
        </p:blipFill>
        <p:spPr bwMode="auto">
          <a:xfrm>
            <a:off x="1500166" y="357166"/>
            <a:ext cx="5638800" cy="20002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250825" y="0"/>
            <a:ext cx="8540750" cy="1143000"/>
          </a:xfrm>
        </p:spPr>
        <p:txBody>
          <a:bodyPr/>
          <a:lstStyle/>
          <a:p>
            <a:r>
              <a:rPr lang="es-ES_tradnl" smtClean="0">
                <a:solidFill>
                  <a:schemeClr val="tx2"/>
                </a:solidFill>
                <a:latin typeface="Algerian" pitchFamily="82" charset="0"/>
              </a:rPr>
              <a:t>El Infierno</a:t>
            </a:r>
          </a:p>
        </p:txBody>
      </p:sp>
      <p:sp>
        <p:nvSpPr>
          <p:cNvPr id="32771" name="Text Box 5"/>
          <p:cNvSpPr txBox="1">
            <a:spLocks noChangeArrowheads="1"/>
          </p:cNvSpPr>
          <p:nvPr/>
        </p:nvSpPr>
        <p:spPr bwMode="auto">
          <a:xfrm>
            <a:off x="468313" y="1884363"/>
            <a:ext cx="4103687" cy="4832092"/>
          </a:xfrm>
          <a:prstGeom prst="rect">
            <a:avLst/>
          </a:prstGeom>
          <a:noFill/>
          <a:ln w="9525">
            <a:noFill/>
            <a:miter lim="800000"/>
            <a:headEnd/>
            <a:tailEnd/>
          </a:ln>
        </p:spPr>
        <p:txBody>
          <a:bodyPr>
            <a:spAutoFit/>
          </a:bodyPr>
          <a:lstStyle/>
          <a:p>
            <a:pPr algn="just">
              <a:spcBef>
                <a:spcPct val="50000"/>
              </a:spcBef>
            </a:pPr>
            <a:r>
              <a:rPr lang="es-ES_tradnl" sz="2800" b="1" dirty="0">
                <a:solidFill>
                  <a:schemeClr val="tx2"/>
                </a:solidFill>
                <a:latin typeface="Calibri" pitchFamily="34" charset="0"/>
              </a:rPr>
              <a:t>Según muchas religiones, el infierno (del latín </a:t>
            </a:r>
            <a:r>
              <a:rPr lang="es-ES_tradnl" sz="2800" b="1" dirty="0" err="1">
                <a:solidFill>
                  <a:schemeClr val="tx2"/>
                </a:solidFill>
                <a:latin typeface="Calibri" pitchFamily="34" charset="0"/>
              </a:rPr>
              <a:t>inférnum</a:t>
            </a:r>
            <a:r>
              <a:rPr lang="es-ES_tradnl" sz="2800" b="1" dirty="0">
                <a:solidFill>
                  <a:schemeClr val="tx2"/>
                </a:solidFill>
                <a:latin typeface="Calibri" pitchFamily="34" charset="0"/>
              </a:rPr>
              <a:t> o </a:t>
            </a:r>
            <a:r>
              <a:rPr lang="es-ES_tradnl" sz="2800" b="1" dirty="0" err="1">
                <a:solidFill>
                  <a:schemeClr val="tx2"/>
                </a:solidFill>
                <a:latin typeface="Calibri" pitchFamily="34" charset="0"/>
              </a:rPr>
              <a:t>ínferus</a:t>
            </a:r>
            <a:r>
              <a:rPr lang="es-ES_tradnl" sz="2800" b="1" dirty="0">
                <a:solidFill>
                  <a:schemeClr val="tx2"/>
                </a:solidFill>
                <a:latin typeface="Calibri" pitchFamily="34" charset="0"/>
              </a:rPr>
              <a:t>: ‘inferior, subterráneo’) es el lugar donde, después de la muerte, son torturadas eternamente las almas de los pecadores. Es equivalente al </a:t>
            </a:r>
            <a:r>
              <a:rPr lang="es-ES_tradnl" sz="2800" b="1" i="1" dirty="0">
                <a:solidFill>
                  <a:schemeClr val="tx2"/>
                </a:solidFill>
                <a:latin typeface="Calibri" pitchFamily="34" charset="0"/>
              </a:rPr>
              <a:t>Gehena</a:t>
            </a:r>
            <a:r>
              <a:rPr lang="es-ES_tradnl" sz="2800" b="1" dirty="0">
                <a:solidFill>
                  <a:schemeClr val="tx2"/>
                </a:solidFill>
                <a:latin typeface="Calibri" pitchFamily="34" charset="0"/>
              </a:rPr>
              <a:t> judío y al </a:t>
            </a:r>
            <a:r>
              <a:rPr lang="es-ES_tradnl" sz="2800" b="1" i="1" dirty="0">
                <a:solidFill>
                  <a:schemeClr val="tx2"/>
                </a:solidFill>
                <a:latin typeface="Calibri" pitchFamily="34" charset="0"/>
              </a:rPr>
              <a:t>Tártaro</a:t>
            </a:r>
            <a:r>
              <a:rPr lang="es-ES_tradnl" sz="2800" b="1" dirty="0">
                <a:solidFill>
                  <a:schemeClr val="tx2"/>
                </a:solidFill>
                <a:latin typeface="Calibri" pitchFamily="34" charset="0"/>
              </a:rPr>
              <a:t> griego.</a:t>
            </a:r>
          </a:p>
        </p:txBody>
      </p:sp>
      <p:pic>
        <p:nvPicPr>
          <p:cNvPr id="8196" name="Picture 4" descr="http://t1.gstatic.com/images?q=tbn:ANd9GcTsAsP4_C1mf16ZNz8mRRDUHSYU9LEyUJNVwgT2v1TlDYhNRO53"/>
          <p:cNvPicPr>
            <a:picLocks noChangeAspect="1" noChangeArrowheads="1"/>
          </p:cNvPicPr>
          <p:nvPr/>
        </p:nvPicPr>
        <p:blipFill>
          <a:blip r:embed="rId2" cstate="print"/>
          <a:srcRect/>
          <a:stretch>
            <a:fillRect/>
          </a:stretch>
        </p:blipFill>
        <p:spPr bwMode="auto">
          <a:xfrm>
            <a:off x="4932363" y="1557338"/>
            <a:ext cx="3816350" cy="446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250825" y="0"/>
            <a:ext cx="8540750" cy="1143000"/>
          </a:xfrm>
        </p:spPr>
        <p:txBody>
          <a:bodyPr/>
          <a:lstStyle/>
          <a:p>
            <a:r>
              <a:rPr lang="es-ES_tradnl" smtClean="0">
                <a:solidFill>
                  <a:schemeClr val="tx2"/>
                </a:solidFill>
                <a:latin typeface="Algerian" pitchFamily="82" charset="0"/>
              </a:rPr>
              <a:t>El Infierno</a:t>
            </a:r>
          </a:p>
        </p:txBody>
      </p:sp>
      <p:sp>
        <p:nvSpPr>
          <p:cNvPr id="33795" name="Text Box 5"/>
          <p:cNvSpPr txBox="1">
            <a:spLocks noChangeArrowheads="1"/>
          </p:cNvSpPr>
          <p:nvPr/>
        </p:nvSpPr>
        <p:spPr bwMode="auto">
          <a:xfrm>
            <a:off x="4572000" y="1384300"/>
            <a:ext cx="4105275" cy="4708525"/>
          </a:xfrm>
          <a:prstGeom prst="rect">
            <a:avLst/>
          </a:prstGeom>
          <a:noFill/>
          <a:ln w="9525">
            <a:noFill/>
            <a:miter lim="800000"/>
            <a:headEnd/>
            <a:tailEnd/>
          </a:ln>
        </p:spPr>
        <p:txBody>
          <a:bodyPr>
            <a:spAutoFit/>
          </a:bodyPr>
          <a:lstStyle/>
          <a:p>
            <a:pPr algn="just">
              <a:spcBef>
                <a:spcPct val="50000"/>
              </a:spcBef>
            </a:pPr>
            <a:r>
              <a:rPr lang="es-ES_tradnl" sz="2400">
                <a:solidFill>
                  <a:schemeClr val="tx2"/>
                </a:solidFill>
                <a:latin typeface="Calibri" pitchFamily="34" charset="0"/>
              </a:rPr>
              <a:t>En la teología católica, el infierno es una de las cuatro postrimerías del hombre. A veces no se lo considera un lugar sino un estado de sufrimiento.</a:t>
            </a:r>
          </a:p>
          <a:p>
            <a:pPr algn="just">
              <a:spcBef>
                <a:spcPct val="50000"/>
              </a:spcBef>
            </a:pPr>
            <a:r>
              <a:rPr lang="es-ES_tradnl" sz="2400">
                <a:solidFill>
                  <a:schemeClr val="tx2"/>
                </a:solidFill>
                <a:latin typeface="Calibri" pitchFamily="34" charset="0"/>
              </a:rPr>
              <a:t>En contraste con el infierno, otros lugares de existencia después de la muerte pueden ser neutrales (por ejemplo, el Sheol judío), o felices (por ejemplo, el Cielo cristiano).</a:t>
            </a:r>
            <a:endParaRPr lang="es-ES_tradnl" sz="1600">
              <a:latin typeface="Calibri" pitchFamily="34" charset="0"/>
            </a:endParaRPr>
          </a:p>
        </p:txBody>
      </p:sp>
      <p:pic>
        <p:nvPicPr>
          <p:cNvPr id="1026" name="Picture 2" descr="http://t1.gstatic.com/images?q=tbn:ANd9GcQLbiQv01WuEmPyf7bHm4DY1vcOQZ-DGcPgK2-O7QSEPT-Itz41FQ"/>
          <p:cNvPicPr>
            <a:picLocks noChangeAspect="1" noChangeArrowheads="1"/>
          </p:cNvPicPr>
          <p:nvPr/>
        </p:nvPicPr>
        <p:blipFill>
          <a:blip r:embed="rId2" cstate="print"/>
          <a:srcRect/>
          <a:stretch>
            <a:fillRect/>
          </a:stretch>
        </p:blipFill>
        <p:spPr bwMode="auto">
          <a:xfrm>
            <a:off x="323850" y="2565400"/>
            <a:ext cx="4065588" cy="1655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xfrm>
            <a:off x="147638" y="17463"/>
            <a:ext cx="8816975" cy="890587"/>
          </a:xfrm>
        </p:spPr>
        <p:txBody>
          <a:bodyPr/>
          <a:lstStyle/>
          <a:p>
            <a:r>
              <a:rPr lang="es-ES_tradnl" sz="4800" smtClean="0">
                <a:solidFill>
                  <a:schemeClr val="tx2"/>
                </a:solidFill>
              </a:rPr>
              <a:t>Viaje a los infiernos</a:t>
            </a:r>
          </a:p>
        </p:txBody>
      </p:sp>
      <p:sp>
        <p:nvSpPr>
          <p:cNvPr id="34819" name="Text Box 6"/>
          <p:cNvSpPr txBox="1">
            <a:spLocks noChangeArrowheads="1"/>
          </p:cNvSpPr>
          <p:nvPr/>
        </p:nvSpPr>
        <p:spPr bwMode="auto">
          <a:xfrm>
            <a:off x="250825" y="4381500"/>
            <a:ext cx="8569325" cy="2216150"/>
          </a:xfrm>
          <a:prstGeom prst="rect">
            <a:avLst/>
          </a:prstGeom>
          <a:noFill/>
          <a:ln w="9525">
            <a:noFill/>
            <a:miter lim="800000"/>
            <a:headEnd/>
            <a:tailEnd/>
          </a:ln>
        </p:spPr>
        <p:txBody>
          <a:bodyPr>
            <a:spAutoFit/>
          </a:bodyPr>
          <a:lstStyle/>
          <a:p>
            <a:pPr algn="just">
              <a:spcBef>
                <a:spcPct val="50000"/>
              </a:spcBef>
            </a:pPr>
            <a:r>
              <a:rPr lang="es-ES_tradnl" sz="2400">
                <a:solidFill>
                  <a:schemeClr val="tx2"/>
                </a:solidFill>
                <a:latin typeface="Calibri" pitchFamily="34" charset="0"/>
              </a:rPr>
              <a:t>Este tipo puede referirse tanto a un viaje al lugar físico, como también a la caída moral del ser humano, que convierte su vida en un infierno, donde la angustia y la pérdida del verdadero sentido de la vida, arrastran a un vacío existencial, del cual no se puede salir.</a:t>
            </a:r>
          </a:p>
          <a:p>
            <a:pPr algn="just">
              <a:spcBef>
                <a:spcPct val="50000"/>
              </a:spcBef>
            </a:pPr>
            <a:r>
              <a:rPr lang="es-ES_tradnl" sz="2800">
                <a:solidFill>
                  <a:schemeClr val="tx2"/>
                </a:solidFill>
                <a:latin typeface="Calibri" pitchFamily="34" charset="0"/>
              </a:rPr>
              <a:t>Ej: </a:t>
            </a:r>
            <a:r>
              <a:rPr lang="es-ES_tradnl" sz="2800" i="1">
                <a:solidFill>
                  <a:schemeClr val="tx2"/>
                </a:solidFill>
                <a:latin typeface="Calibri" pitchFamily="34" charset="0"/>
              </a:rPr>
              <a:t>La Divina Comedia</a:t>
            </a:r>
            <a:r>
              <a:rPr lang="es-ES_tradnl" sz="2800">
                <a:solidFill>
                  <a:schemeClr val="tx2"/>
                </a:solidFill>
                <a:latin typeface="Calibri" pitchFamily="34" charset="0"/>
              </a:rPr>
              <a:t>, de Dante Alighieri</a:t>
            </a:r>
            <a:endParaRPr lang="es-ES_tradnl" sz="3600">
              <a:solidFill>
                <a:schemeClr val="tx2"/>
              </a:solidFill>
              <a:latin typeface="Calibri" pitchFamily="34" charset="0"/>
            </a:endParaRPr>
          </a:p>
        </p:txBody>
      </p:sp>
      <p:pic>
        <p:nvPicPr>
          <p:cNvPr id="7170" name="Picture 2" descr="http://t1.gstatic.com/images?q=tbn:ANd9GcT8MMOG8UFlarAX_nlGdZI2MdRrQ_XV53QnxCJSXm3oYa-Dl38r9w"/>
          <p:cNvPicPr>
            <a:picLocks noChangeAspect="1" noChangeArrowheads="1"/>
          </p:cNvPicPr>
          <p:nvPr/>
        </p:nvPicPr>
        <p:blipFill>
          <a:blip r:embed="rId2" cstate="print"/>
          <a:srcRect/>
          <a:stretch>
            <a:fillRect/>
          </a:stretch>
        </p:blipFill>
        <p:spPr bwMode="auto">
          <a:xfrm>
            <a:off x="755650" y="1196975"/>
            <a:ext cx="2879725" cy="2879725"/>
          </a:xfrm>
          <a:prstGeom prst="rect">
            <a:avLst/>
          </a:prstGeom>
          <a:noFill/>
          <a:ln w="9525">
            <a:noFill/>
            <a:miter lim="800000"/>
            <a:headEnd/>
            <a:tailEnd/>
          </a:ln>
        </p:spPr>
      </p:pic>
      <p:pic>
        <p:nvPicPr>
          <p:cNvPr id="7174" name="Picture 6" descr="http://t1.gstatic.com/images?q=tbn:ANd9GcTRCTE2T9ksGyNNVa4UEQCmUgheW4Z2ln_IqIGArJ4WwBCRKKEGAw"/>
          <p:cNvPicPr>
            <a:picLocks noChangeAspect="1" noChangeArrowheads="1"/>
          </p:cNvPicPr>
          <p:nvPr/>
        </p:nvPicPr>
        <p:blipFill>
          <a:blip r:embed="rId3" cstate="print"/>
          <a:srcRect/>
          <a:stretch>
            <a:fillRect/>
          </a:stretch>
        </p:blipFill>
        <p:spPr bwMode="auto">
          <a:xfrm>
            <a:off x="4427538" y="1185863"/>
            <a:ext cx="3960812" cy="2890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3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755650" y="260350"/>
            <a:ext cx="7777163" cy="7620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_tradnl" sz="4400">
                <a:solidFill>
                  <a:schemeClr val="tx2"/>
                </a:solidFill>
                <a:effectLst>
                  <a:outerShdw blurRad="38100" dist="38100" dir="2700000" algn="tl">
                    <a:srgbClr val="000000"/>
                  </a:outerShdw>
                </a:effectLst>
                <a:latin typeface="+mn-lt"/>
                <a:cs typeface="+mn-cs"/>
              </a:rPr>
              <a:t>El infierno de Dante</a:t>
            </a:r>
            <a:endParaRPr lang="es-ES_tradnl" sz="2800">
              <a:latin typeface="+mn-lt"/>
              <a:cs typeface="+mn-cs"/>
            </a:endParaRPr>
          </a:p>
        </p:txBody>
      </p:sp>
      <p:sp>
        <p:nvSpPr>
          <p:cNvPr id="35843" name="Text Box 5"/>
          <p:cNvSpPr txBox="1">
            <a:spLocks noChangeArrowheads="1"/>
          </p:cNvSpPr>
          <p:nvPr/>
        </p:nvSpPr>
        <p:spPr bwMode="auto">
          <a:xfrm>
            <a:off x="539750" y="1196975"/>
            <a:ext cx="4103688" cy="4894263"/>
          </a:xfrm>
          <a:prstGeom prst="rect">
            <a:avLst/>
          </a:prstGeom>
          <a:noFill/>
          <a:ln w="9525">
            <a:noFill/>
            <a:miter lim="800000"/>
            <a:headEnd/>
            <a:tailEnd/>
          </a:ln>
        </p:spPr>
        <p:txBody>
          <a:bodyPr>
            <a:spAutoFit/>
          </a:bodyPr>
          <a:lstStyle/>
          <a:p>
            <a:pPr algn="just">
              <a:spcBef>
                <a:spcPct val="50000"/>
              </a:spcBef>
            </a:pPr>
            <a:r>
              <a:rPr lang="es-ES_tradnl" sz="2400">
                <a:solidFill>
                  <a:schemeClr val="tx2"/>
                </a:solidFill>
                <a:latin typeface="Calibri" pitchFamily="34" charset="0"/>
              </a:rPr>
              <a:t>Virgilio el más célebre de los poetas latinos, conduce a Dante Alighieri, a través del infierno, donde las almas pecadoras del mundo son atormentadas sin cesar. El más profundo y terrible lugar de torturas del infierno no es un horno de llamas, sino un lago de hielo, donde todos los traidores, deben permanecer congelados por toda la eternidad.</a:t>
            </a:r>
          </a:p>
        </p:txBody>
      </p:sp>
      <p:sp>
        <p:nvSpPr>
          <p:cNvPr id="35844" name="3 Rectángulo"/>
          <p:cNvSpPr>
            <a:spLocks noChangeArrowheads="1"/>
          </p:cNvSpPr>
          <p:nvPr/>
        </p:nvSpPr>
        <p:spPr bwMode="auto">
          <a:xfrm>
            <a:off x="4716463" y="5572125"/>
            <a:ext cx="4248150" cy="1169988"/>
          </a:xfrm>
          <a:prstGeom prst="rect">
            <a:avLst/>
          </a:prstGeom>
          <a:noFill/>
          <a:ln w="9525">
            <a:noFill/>
            <a:miter lim="800000"/>
            <a:headEnd/>
            <a:tailEnd/>
          </a:ln>
        </p:spPr>
        <p:txBody>
          <a:bodyPr>
            <a:spAutoFit/>
          </a:bodyPr>
          <a:lstStyle/>
          <a:p>
            <a:pPr algn="ctr">
              <a:spcBef>
                <a:spcPct val="50000"/>
              </a:spcBef>
            </a:pPr>
            <a:r>
              <a:rPr lang="es-ES_tradnl" sz="2000" i="1">
                <a:latin typeface="Calibri" pitchFamily="34" charset="0"/>
              </a:rPr>
              <a:t>Oh, seres más desafortunados que cualesquiera otros miserables.</a:t>
            </a:r>
          </a:p>
          <a:p>
            <a:pPr algn="r">
              <a:spcBef>
                <a:spcPct val="50000"/>
              </a:spcBef>
            </a:pPr>
            <a:r>
              <a:rPr lang="es-ES_tradnl" sz="2000">
                <a:latin typeface="Calibri" pitchFamily="34" charset="0"/>
              </a:rPr>
              <a:t>Canto XXXII</a:t>
            </a:r>
          </a:p>
        </p:txBody>
      </p:sp>
      <p:pic>
        <p:nvPicPr>
          <p:cNvPr id="35845" name="Picture 2" descr="http://t2.gstatic.com/images?q=tbn:ANd9GcRZTix2PnVrGixL0t2ut9ri9bK0KFNz-2P4gU71gW3X54VDUbo6"/>
          <p:cNvPicPr>
            <a:picLocks noChangeAspect="1" noChangeArrowheads="1"/>
          </p:cNvPicPr>
          <p:nvPr/>
        </p:nvPicPr>
        <p:blipFill>
          <a:blip r:embed="rId2" cstate="print"/>
          <a:srcRect/>
          <a:stretch>
            <a:fillRect/>
          </a:stretch>
        </p:blipFill>
        <p:spPr bwMode="auto">
          <a:xfrm>
            <a:off x="4859338" y="1341438"/>
            <a:ext cx="396875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23850" y="0"/>
            <a:ext cx="8540750" cy="1143000"/>
          </a:xfrm>
        </p:spPr>
        <p:txBody>
          <a:bodyPr/>
          <a:lstStyle/>
          <a:p>
            <a:r>
              <a:rPr lang="es-ES_tradnl" smtClean="0">
                <a:solidFill>
                  <a:schemeClr val="tx2"/>
                </a:solidFill>
              </a:rPr>
              <a:t>El infierno de Dante</a:t>
            </a:r>
          </a:p>
        </p:txBody>
      </p:sp>
      <p:sp>
        <p:nvSpPr>
          <p:cNvPr id="36867" name="Text Box 4"/>
          <p:cNvSpPr txBox="1">
            <a:spLocks noChangeArrowheads="1"/>
          </p:cNvSpPr>
          <p:nvPr/>
        </p:nvSpPr>
        <p:spPr bwMode="auto">
          <a:xfrm>
            <a:off x="395288" y="1341438"/>
            <a:ext cx="4176712" cy="5170487"/>
          </a:xfrm>
          <a:prstGeom prst="rect">
            <a:avLst/>
          </a:prstGeom>
          <a:noFill/>
          <a:ln w="9525">
            <a:noFill/>
            <a:miter lim="800000"/>
            <a:headEnd/>
            <a:tailEnd/>
          </a:ln>
        </p:spPr>
        <p:txBody>
          <a:bodyPr>
            <a:spAutoFit/>
          </a:bodyPr>
          <a:lstStyle/>
          <a:p>
            <a:pPr algn="just">
              <a:spcBef>
                <a:spcPct val="50000"/>
              </a:spcBef>
            </a:pPr>
            <a:r>
              <a:rPr lang="es-ES_tradnl" sz="2200">
                <a:solidFill>
                  <a:schemeClr val="tx2"/>
                </a:solidFill>
                <a:latin typeface="Calibri" pitchFamily="34" charset="0"/>
              </a:rPr>
              <a:t>Dante inicia su viaje al infierno a la mitad del camino de su vida. El infierno que nos describe esta divido en 9 círculos, los primeros 5 forman el alto infierno y los cuatro últimos forman el infierno inferior, los cuales se van haciendo más pequeños, formando una especie de continuos círculos hacia el centro de la tierra. Dante recorre estos círculos en 24 horas a pesar que parece que estuvo ahí un buen tiempo, en incluso se hace mención, en alguna parte del libro que dura más. </a:t>
            </a:r>
          </a:p>
        </p:txBody>
      </p:sp>
      <p:pic>
        <p:nvPicPr>
          <p:cNvPr id="36868" name="Picture 2" descr="http://t2.gstatic.com/images?q=tbn:ANd9GcRZTix2PnVrGixL0t2ut9ri9bK0KFNz-2P4gU71gW3X54VDUbo6"/>
          <p:cNvPicPr>
            <a:picLocks noChangeAspect="1" noChangeArrowheads="1"/>
          </p:cNvPicPr>
          <p:nvPr/>
        </p:nvPicPr>
        <p:blipFill>
          <a:blip r:embed="rId2" cstate="print"/>
          <a:srcRect/>
          <a:stretch>
            <a:fillRect/>
          </a:stretch>
        </p:blipFill>
        <p:spPr bwMode="auto">
          <a:xfrm>
            <a:off x="4859338" y="1628775"/>
            <a:ext cx="3968750"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23850" y="188913"/>
            <a:ext cx="8532813" cy="7620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_tradnl" sz="4400">
                <a:solidFill>
                  <a:schemeClr val="tx2"/>
                </a:solidFill>
                <a:effectLst>
                  <a:outerShdw blurRad="38100" dist="38100" dir="2700000" algn="tl">
                    <a:srgbClr val="000000"/>
                  </a:outerShdw>
                </a:effectLst>
                <a:latin typeface="+mn-lt"/>
                <a:cs typeface="+mn-cs"/>
              </a:rPr>
              <a:t>El infierno de Dante</a:t>
            </a:r>
          </a:p>
        </p:txBody>
      </p:sp>
      <p:pic>
        <p:nvPicPr>
          <p:cNvPr id="37891" name="Picture 6" descr="infierno de Dante"/>
          <p:cNvPicPr>
            <a:picLocks noChangeAspect="1" noChangeArrowheads="1"/>
          </p:cNvPicPr>
          <p:nvPr/>
        </p:nvPicPr>
        <p:blipFill>
          <a:blip r:embed="rId2" cstate="print"/>
          <a:srcRect/>
          <a:stretch>
            <a:fillRect/>
          </a:stretch>
        </p:blipFill>
        <p:spPr bwMode="auto">
          <a:xfrm>
            <a:off x="755650" y="1196975"/>
            <a:ext cx="7777163" cy="524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285750" y="500063"/>
            <a:ext cx="8540750" cy="5715000"/>
          </a:xfrm>
        </p:spPr>
        <p:txBody>
          <a:bodyPr/>
          <a:lstStyle/>
          <a:p>
            <a:pPr algn="just"/>
            <a:r>
              <a:rPr lang="es-ES_tradnl" sz="4000" smtClean="0">
                <a:solidFill>
                  <a:schemeClr val="tx2"/>
                </a:solidFill>
              </a:rPr>
              <a:t>En Trainspotting, Renton arriba al infierno mental cuando queda en estado de coma producto de una sobredosis de heroína y lo transita en el momento en que debe soportar la abstinencia en su hogar. El personaje se debate entre el abismo y la salvación, entre el cielo y el infierno.</a:t>
            </a:r>
          </a:p>
        </p:txBody>
      </p:sp>
      <p:sp>
        <p:nvSpPr>
          <p:cNvPr id="38915" name="Text Box 4"/>
          <p:cNvSpPr txBox="1">
            <a:spLocks noChangeArrowheads="1"/>
          </p:cNvSpPr>
          <p:nvPr/>
        </p:nvSpPr>
        <p:spPr bwMode="auto">
          <a:xfrm>
            <a:off x="0" y="836613"/>
            <a:ext cx="9144000" cy="396875"/>
          </a:xfrm>
          <a:prstGeom prst="rect">
            <a:avLst/>
          </a:prstGeom>
          <a:noFill/>
          <a:ln w="9525">
            <a:noFill/>
            <a:miter lim="800000"/>
            <a:headEnd/>
            <a:tailEnd/>
          </a:ln>
        </p:spPr>
        <p:txBody>
          <a:bodyPr>
            <a:spAutoFit/>
          </a:bodyPr>
          <a:lstStyle/>
          <a:p>
            <a:pPr algn="just">
              <a:spcBef>
                <a:spcPct val="50000"/>
              </a:spcBef>
            </a:pPr>
            <a:endParaRPr lang="es-MX" sz="200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lstStyle/>
          <a:p>
            <a:r>
              <a:rPr lang="es-MX" sz="5400" smtClean="0">
                <a:solidFill>
                  <a:schemeClr val="tx2"/>
                </a:solidFill>
              </a:rPr>
              <a:t>Actividad</a:t>
            </a:r>
          </a:p>
        </p:txBody>
      </p:sp>
      <p:sp>
        <p:nvSpPr>
          <p:cNvPr id="39939" name="3 CuadroTexto"/>
          <p:cNvSpPr txBox="1">
            <a:spLocks noChangeArrowheads="1"/>
          </p:cNvSpPr>
          <p:nvPr/>
        </p:nvSpPr>
        <p:spPr bwMode="auto">
          <a:xfrm>
            <a:off x="285750" y="1500188"/>
            <a:ext cx="8501063" cy="2124075"/>
          </a:xfrm>
          <a:prstGeom prst="rect">
            <a:avLst/>
          </a:prstGeom>
          <a:noFill/>
          <a:ln w="9525">
            <a:noFill/>
            <a:miter lim="800000"/>
            <a:headEnd/>
            <a:tailEnd/>
          </a:ln>
        </p:spPr>
        <p:txBody>
          <a:bodyPr>
            <a:spAutoFit/>
          </a:bodyPr>
          <a:lstStyle/>
          <a:p>
            <a:pPr marL="342900" indent="-342900" algn="just">
              <a:buFont typeface="Tahoma" pitchFamily="34" charset="0"/>
              <a:buAutoNum type="arabicPeriod"/>
            </a:pPr>
            <a:r>
              <a:rPr lang="es-MX" sz="4400">
                <a:solidFill>
                  <a:schemeClr val="tx2"/>
                </a:solidFill>
                <a:latin typeface="Calibri" pitchFamily="34" charset="0"/>
              </a:rPr>
              <a:t>Explica la relación explícita e implícita que tiene la escena con EL VIAJE A LOS INFIERNOS.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15950" y="3211513"/>
            <a:ext cx="7772400" cy="577850"/>
          </a:xfrm>
        </p:spPr>
        <p:txBody>
          <a:bodyPr rtlCol="0">
            <a:normAutofit fontScale="90000"/>
          </a:bodyPr>
          <a:lstStyle/>
          <a:p>
            <a:pPr fontAlgn="auto">
              <a:spcAft>
                <a:spcPts val="0"/>
              </a:spcAft>
              <a:defRPr/>
            </a:pPr>
            <a:r>
              <a:rPr lang="es-ES_tradnl" sz="4800" b="1" dirty="0" smtClean="0">
                <a:solidFill>
                  <a:schemeClr val="tx2"/>
                </a:solidFill>
                <a:latin typeface="Algerian" pitchFamily="82" charset="0"/>
              </a:rPr>
              <a:t>V i a j e  a  la muerte</a:t>
            </a:r>
            <a:br>
              <a:rPr lang="es-ES_tradnl" sz="4800" b="1" dirty="0" smtClean="0">
                <a:solidFill>
                  <a:schemeClr val="tx2"/>
                </a:solidFill>
                <a:latin typeface="Algerian" pitchFamily="82" charset="0"/>
              </a:rPr>
            </a:br>
            <a:r>
              <a:rPr lang="es-ES_tradnl" sz="4800" b="1" dirty="0" smtClean="0">
                <a:solidFill>
                  <a:schemeClr val="tx2"/>
                </a:solidFill>
                <a:latin typeface="Algerian" pitchFamily="82" charset="0"/>
              </a:rPr>
              <a:t>_ 6 _</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http://4.bp.blogspot.com/_dkXMwPaGXPA/TTCNK9gNiUI/AAAAAAAAEMo/OCJfFZjLLfA/s1600/EN+BUSCA++DE+LA+VERDAD.jpg"/>
          <p:cNvPicPr>
            <a:picLocks noChangeAspect="1" noChangeArrowheads="1"/>
          </p:cNvPicPr>
          <p:nvPr/>
        </p:nvPicPr>
        <p:blipFill>
          <a:blip r:embed="rId2" cstate="print"/>
          <a:srcRect/>
          <a:stretch>
            <a:fillRect/>
          </a:stretch>
        </p:blipFill>
        <p:spPr bwMode="auto">
          <a:xfrm>
            <a:off x="285720" y="285728"/>
            <a:ext cx="8572560" cy="6143668"/>
          </a:xfrm>
          <a:prstGeom prst="rect">
            <a:avLst/>
          </a:prstGeom>
          <a:noFill/>
        </p:spPr>
      </p:pic>
      <p:sp>
        <p:nvSpPr>
          <p:cNvPr id="5122" name="Rectangle 6"/>
          <p:cNvSpPr>
            <a:spLocks noGrp="1" noChangeArrowheads="1"/>
          </p:cNvSpPr>
          <p:nvPr>
            <p:ph type="ctrTitle"/>
          </p:nvPr>
        </p:nvSpPr>
        <p:spPr>
          <a:xfrm>
            <a:off x="684213" y="1557338"/>
            <a:ext cx="7772400" cy="3529012"/>
          </a:xfrm>
        </p:spPr>
        <p:txBody>
          <a:bodyPr/>
          <a:lstStyle/>
          <a:p>
            <a:r>
              <a:rPr lang="es-ES_tradnl" b="1" dirty="0" smtClean="0">
                <a:solidFill>
                  <a:srgbClr val="002060"/>
                </a:solidFill>
              </a:rPr>
              <a:t>SENTIDOS DEL VIAJE EN LA LITERATURA_1_:</a:t>
            </a:r>
            <a:r>
              <a:rPr lang="es-ES_tradnl" b="1" dirty="0" smtClean="0">
                <a:solidFill>
                  <a:schemeClr val="tx2"/>
                </a:solidFill>
              </a:rPr>
              <a:t/>
            </a:r>
            <a:br>
              <a:rPr lang="es-ES_tradnl" b="1" dirty="0" smtClean="0">
                <a:solidFill>
                  <a:schemeClr val="tx2"/>
                </a:solidFill>
              </a:rPr>
            </a:br>
            <a:r>
              <a:rPr lang="es-ES_tradnl" b="1" dirty="0" smtClean="0">
                <a:solidFill>
                  <a:schemeClr val="tx2"/>
                </a:solidFill>
              </a:rPr>
              <a:t/>
            </a:r>
            <a:br>
              <a:rPr lang="es-ES_tradnl" b="1" dirty="0" smtClean="0">
                <a:solidFill>
                  <a:schemeClr val="tx2"/>
                </a:solidFill>
              </a:rPr>
            </a:br>
            <a:r>
              <a:rPr lang="es-ES_tradnl" b="1" dirty="0" smtClean="0">
                <a:solidFill>
                  <a:srgbClr val="FF0000"/>
                </a:solidFill>
              </a:rPr>
              <a:t>La búsqueda de la verdad</a:t>
            </a:r>
          </a:p>
        </p:txBody>
      </p:sp>
      <p:sp>
        <p:nvSpPr>
          <p:cNvPr id="54274" name="AutoShape 2" descr="data:image/jpeg;base64,/9j/4AAQSkZJRgABAQAAAQABAAD/2wCEAAkGBhQSEBUUEBQQFBUUDxQUFBQUFBAVFRQUFBAVFBQQFBUXHCYeFxkjGRQUHy8gIycpLCwsFR4xNTAqNSYrLCkBCQoKDgwOGg8PGiwfHRwpKSksKSwpLCkpKSwpLCkpKSkpKSksKSwsLCwpKSwpKSkpLCksKSwsLCwpKSwpLCkpKf/AABEIAMMBAwMBIgACEQEDEQH/xAAbAAACAwEBAQAAAAAAAAAAAAADBAACBQEGB//EADsQAAICAQIEBAQEBAQGAwAAAAECAAMRBCESMUFRBWFxgQYTIpEUMqGxQsHR8CNS4fEVYnKCkqIHM1P/xAAaAQADAQEBAQAAAAAAAAAAAAACAwQBAAUG/8QAJhEAAwACAQMFAAIDAAAAAAAAAAECAxEhEjFBBBMiUWEykRSB8P/aAAwDAQACEQMRAD8AwJJJ2fSngEnQJAIRVgNhJHAsuqSypDJXE1Y2ZKLXDJVC10xmuiTVkHzAulMOlEar08ZTSyaso5QJJp4wmljiaaHWsYiXkGKRFdJLDTR3InMwephaQqNPLDTw/HOF53JnAL8POfh4bjnQD0BncnC508odPGfmS/T1nbaO0IHTQL6ea9gHKDNInK2d0mO9EC9M2n00A+mjFkBcGLZTAPVNizTRayiPnKKqDKauDZJoWUxd65TOQRUCZWUIjLJBMspmhLkFOS5ErGpgaOSSTs0Ek6BIBLqsBsJI6qwqJIiRmuuT3Y6ZOV1xmqmXqpjtNEivIUzAKqiOVaeHq08YCgSWr2UKQVenhioEhM7xAn05fzi+WEVsbE5XZ3nLHyOXWCoI4sHlmMUcGbGdTVwjiHLPL1g9VXwqp2BPTP6x7XVngwo7Y3AG3LOZlX8agGwJyyDn+nWHEbBp6O0gscZAPYyjOR9orXqATkkg55/yxOfjwT9WfbYSj2WK9xGppdMXRm7ch/WNaBDj6vsef294fSKFrXGWJwMdd8Hh8sA9YM5U2FioOWKgHmOnvgD7ydrY1MBd4eOL8wAO4Xr5gTutIHCoH1HGPITHTUkWBjnn3mvepZBbhdv1m1ja1s5VsDqTwkb743lBZFrXJJY7b7CUF072+DuofFk7sYmLoRbYt49BJhXqitunjSvL5zB5Rvcx7dPFLaZu26eJ3aeNjIKqDEsqi7pNW2iKWVSyMhPUGeyyhEadIBllk0T1IKSWKyRuxejqiGRZVFjFaRF0NlF6645TVK01TQopkGSyqJO0UR+qmSqrEszyNvZQlosXlDfBO8ETDmDHQz87vKU2746ecXLwvGD5eccsYDo1DYqVM230rnce0zvDQLbACCAQT7CJ6zxDiIDEY4QCPMf7RW/xDH5eIbc/55j4wPX6xdZVs3fiW/hCVgsAQc4BPEeSpnvzPuJlWa9rNn5KOEA9+WIb5tloTgZ2YYY8RBC8JP1b8v55M74bojY/DwIrIeIWqp4iRvknODz/AGjJmZnnugG3T4Me18HG/PHvPU+F/D9fEjk8QKBgGA3Y53HkMfqI1pNJZxk2KjsMDjIUEY7kjfAmm1KrgnC8lG4XywPODkytrSCiNcsx7NV8lzkdSeFexxwqM9cYOeW0Dpm/EWO31KqqSFPPt+87rvhN/qdLGZt2AYHOR/D/AH2mPp/FXr4idnxjJH3mLGqXx7hOtPk0f+CcILWkKM7Z6wBu4cqj8SqOfT2zMzV+KPbjjYnHKCW8gYEasL8g+4vA41mesqDLaNi7AAAnsOs9HpfAlKg2Z9IF6juEuTK8N0fzD+8128NUD6Rv6xvT6NK88G3ck+c42qTGc7HkdsHny78pJW2+BqejG1GnKDJI59OkEj55TZNiPtjPqBOLWo2UAe0W0EjNVpHozNBqh2EE5ESwjHu00z76Z6G5QeUzdRTGxYFSYVtcVdJq31RG1JfjskuRIrJClZJV1Cek7WscprgKlj9Fcly0OiRjT1TSoqgNNVHTsJ591tlkrRGaAd5LHi72wogGqO2XQD3GVZ5fAxK5nQlvYP5xjWkvxzGdoIU5i9mqwCq75GI5T1AOtAtSmT5lzwdNu8aoqa4rWSiBP823nz6y3hOM7jJ5DP7iAWh2sbJxg5OSBgd4/wDPoV+/Z3U6g0Wmuts/TzXkT5+XOet8A0loUvcQOJdlAxsd+Jj0mfo9ZpKFyeCy4ZH0qTkg7AMdufWYPjfxFqHZSMrhuIAAgDnz78uvaL9usvxS1+sLrWPl/wBHpvGfilaRhlUsXOFDBgwBGGJA2GCD3yMec838Qa/jrFg1FjNkB6/pQYcZ/wAPG4XYc+eN5LrKdTWWuuZbshijIFTiIAbhcDG+B19YTTfC/wAwhlGcL9SK6EEgbfm5emTHY4x4tOuGv+8gVVXwuxsaewClAl95LIHAJUAhlGUDgdMH7es874nbYzZswW6kY3xtkkc414n4rbX9HBai7YDrjcbbHl9plXa0ueWM9hMxw99QV1xopxYlhZKCk9oRdG56GUPQpbG/C1d7lCcywxg4/WfRnOBk8gMn2G/KfNtPUUIYcWQcjGx+8+heF635iBirqRgHi67cwes8/wBSuU0VYnwec8Y+JVf/AAkxgsyuSDggY4cb5G/7TIr1zDYnZftDeMfCd1bM6f4qZLFlABXqeJByHPcbbdJjJZLMeHG5+HJPeSk+T02l8Qm5QmwZthjrjHlv3ni9M9lrYDZOCfqbA2Hn7bCdXUEHnneTZPTb7DYzHtS6nqvLuOUQt1IJ2xMSrWd41XZmRX6fpHrLsd4oO6vMohMMpktTocnsytRVM2+ubupqmXqK47HQu0ZZSSHZJJZ1E/SVpWaWmSJadZq6VJNlodjQ7QmBOWNCchAWNJZ5Y98AbDF2XMLY8A7S3HJPTKskp8yW4ZZgMSpIU2Xr1JxtBV2AZ/zE8/fnLI2IjqG4WJzHRG+BV1rkZ48c4vfqMk42zt7dp2vVZ5jbpLKPQxynXcS632F3uwMY8+hmhqfirLKwopyFAOQSDj8p9ef3iFz57QBMcsc1y0KrJS4TCnXVN+et+/CHPCT3x945ptbo3HDct9YyCChVgMZ2xjMy2EGVjvZml5X+xXvVP1/R7nQX6W/6Fu1tnAM5ck7Dm2SpI7YhrL/Dj9LNWWXYngsVifPhUDPtPnwr7RjSrvJq9Eu/Ux8+sf0j0fjXxJ4dosDhex2AZQpzgE/mIOP1jvhXxHodcn0OUbIBUrwlSeRJG2POfFPiTUE6u7iO4tZfZTwqP/ECPfAmqC61Ax4RYDWSeWW/KP8AyCyGon7Z6qn4bXc+01eDaZHy16HB5O9Y3B5c4xZ8W6RRtapwcYRXP2+nGJ4fxbQANlcHHMjvEPl4lMekm1uqbPOv1VS9JHpPG/H83CzTajUEhs8JHDWgwBgKfzdc5HWYLOSSTzJyeQ3PpKLLAyuMahaRNWV29sIpxyJzLq0EDCowmUjVQeto3VZElcdoxW485JkkdNmjVZHEs2mdU/rG63nlZoPQx0GsXImZqq5qqYlqq5LL0yh8ox2SSHZN5JT1CdANOJraVZl6aa+lEXlYcDDxayM2RS1ovGgqAWGAayEeAdJ6WNEtsjWyPqFxgQLrjYxZ+criEyaraGWrfGRkg8jB2V4IyD7zSv1wZV+XkfSOMDoQN+HvJ4dqa3JSysuCeYyHG3Qj9pytpb0c5TetmS2MbRf5hxPWeI/DtAqLV2NkfUeLH0LtswAznB27zzV2mC/xZGTuB2OAecow5ZsnzY6kAoJOACT2G8bu8JuQEujADG+Nt4Xw/XrVYrMpKg8gfqxz26c5fxT4he44BKoAQF2zg/wk8yPWG6yOtSuAEoU7b5MxllDLtYT1MrKp2S0zgEPpRvBKu8Q8b8VNZFdRKsMF2Gx3GQoPTbc+oHeZdJI3HDutI878TeCWV6p8gkWM1inOTwsxIz2PTftCfC/g5bV18TqgVg++PqKEMEGSOeMTrseZz695UqPI+08qsMt9z3VlrWj6Vq6GCkgdRkfcRNacgDbJ/U9B5Txen8Vur/8ArsdfLiPCfIqdiPWew8P8TF9S2gAFW4XUZwG5gjyIO3oR0jpprghvHpbF+Ag4PQyxqI6Rm0AnI2OZV6zKOsm6QAENVUTykWnMOmmIg1aCmWyopIhaxNLSV5G65mnX8Og78h2MiyZku5VGFvsYtSzQ02nJmingyiG+WFGBPOzZE+xdjx67ia0YiurWPvFNWJD5KvBkMu85CMN5I/YsS0019JMbTma2ladlRkDVkVsjTxewQcYVil9npKDUDrzl7UijpvPSxpNEdtob/F1lSHTJyMNjP3iz+Hqd1ZeW3IexBOZWs7y5Eevj2FP5dzq11rWeLd87cOce+ZSrVlQSNsjpneccwV2MxqW+4unrsdOoB/OM+5z6Zg3CY+kkeRMHc220XIlEQS3kGytfItnzB5f1g2oTGz/pAcEmD5xqnXkS734OETmJYKZ0LG7F6L1EKC77KoLMfIbmeKttZ3Z25sxY+pOceQ8p6b4h13y6vlhd7RuTyCqwz7kieRu1AQZO56Dp6yTNa3z4PQ9Ljanf2GLd/wDX2EsrQSDq3M+X6S5MTssLcU9B8IOf8YZ/gRsejlc/+/6zzs3Pg5h+IYE44qHUeZyrBf8A1mt6Apblr8PQBzGdPWXOMgZ7mDekqdxOpd/yj9Y6vw8+f09F4V8LBiS7jYjZCCT/AEm8vg9IOQg9yx/TM8joNVZkcFZPpx528wZ6/R6xio+YrLnvxZ5bZz1nl53afLPTwqGuEFbSJ/lA9Nv2lmnb7Qoyc48hmBrvDcjn2xJGylIjxayHcxewxNDELvFNUY00T1bRPkZ4M1uckozbyR4oz9O01dK8xaGmnpnjMsgY2a55QLiEpbIkcSaXpjmJuIuyR1xAPiXY6JbQsa4JgTGGA7wY9ZZNE1IB8gypqjHzZ3APIiN6mLcpiv4QmcPh5jYJHlCpdC92l2A9qWZw8OPedGgYcprLaO0OmoH9gQX6iglgkxl0rQiaI7kkAAEknYADmSTyE21YHtPOf/I2oZdLWibLbbhyOoReIJ7nf/s9YM5m6SD/AMdHmfjXVqbE4LK7EFX0hGVgH4jxg467J7YmBpmVqSjDLm0OW8uBlCe2Sffyil+mz5yaezg5g74GcjHuOZh0vlt9h8zqdIdVMSM0qLMzgrhv8BX6XzDaLUMjFkJVgjgEHBGUOCD03wfaBCS1aZyOjrw+5Ix+oEB7CRtfA/i9jalKLGZ0tbh+olirN+VlJ5fVgEefefUaPg3f6mAHluZ8p+DNE6awNgZocM3b6LBt57ie81XxHezfmx6RVu6fwZjnGv5Lk9poPCUp/JxE45nEbYz51X45cDnjb7mOU/EVvVz+8mrBfd8jJyT2R7UmDYY/2inherL18THPY8oyzySnrgekAut8ouxh7Gi1jRFMYkDYzO1bxq6/Ey9VfMlbZtMUd95IBrN5JV0iNiVTTQ07zKraOUvKMsiYo3tNZGmWZOntmnTZmedS0ytPZR64GynMbZYJhGRbQNShB9L2i1lR7GajOBBNcO0tjKya8aMj5RlSp6TY+eOy/YSy2jHIY7HGMdpSvUP6J/YX2YfzGlxces2HNR6Y/wCnENTRSejD3hP1C8yYsD8MyaXz1P3jQqYf3mP3U6Wve10T/qKg+wzk/aAf4l8PQYFljbfwV2H9wBFPLv8Ain/Q6cLXdlEz3H6wfi3hX4mg0uSMkMrDDFWXk2MjOxI6bMZRvi/QkZ47jv1qOR7g4ilvx3SGISmxhnZi6rkd8cJx6Qfk+yGJJeTwfj3gF2kbFo+kkhLFzwPjsehx/Cd/beZDnOPI/wA59K8Q+Narqmps0vEjDBDXcuzAhMhhsQRPDjwuvH8Y23yR/SPm618juPBntgMfqC78vKdOr7H3jlvhiBdixwNskd9+k5V4Up34jsf8oA5Z7zep+DNLyASw43PPkP5x/wAKbhtSxt1rsVyO4Rgx/QQdnhGdw+Mf8v8APMIujYgKSgXkcE99zy3mVs5aPoXw18ItVp+LJ47sWHPMKRlFPnhiT5nyh7PALQeWfSei8L+INNewSm3JxgIwZGOOgBG+w6TSc4kP+Rcvka8Us+f36J0/MpHtKVtPdX2BhgjPrMrW+HVtyUA9xDXq98UgH6fyjITVNgAE47TW0vi5xhhy6zNOkK/faFSqKyOaCjqk0/8AiOek6NRmJ1pCO2BIq/ClMmpumRqbIxfdM3UWR2KRd0CZpIAvJLOkn6hVGjNTxNTDI0puRE0alFs0tPdMOqyO0XTz8kFcUbyPmVdIpRfHUszJHuR/cWeuBdI86Qb6cx0ZNC6gzmWCZTH2ogzo2IyBnfG0rnKieoYhwmTU6/5KcR3Y54V7nufIbRwaFycBTMb4k0rKycQI+ggeoYkj9VjXlkCYrZ5+wZJZiSxOSTuSTvkwTIDjI7nn5eUasQ9BBGttpnvob7YCxPpOByI5jny5ToaXdH2GRjPODGkbcnff0z5Tve+jugsF39TmVFJOc79AISqkgg/p6xn5cOb3yzHOhOuvI3wP76SiaYL1HU8sY/sR16jj9/8AaT8N2muzlIAJvgTprhjR9RxtDHTmTvONWPgFQzIQVO4OQd8jzzzntdL8R2XoOJgpXHEMbt2IwPL0nk1p/Sb3gnh5IY7bkAAnGe5Hpt9zFe7NPk1y0uDd1Pi2EX5ZDMdmyDtgDp5wem8U/wD0XO/NTj9P9Yt+DI54++f1EMgxyAHsD+8GujXBid75H/lq/wBS45csnI9ZWys+sGum6jby7S7vjmcyRvngev05sBEtRdLX3zOvuhxOwaeil9sQtshLbIpY8vxwS3RwtJBZklXST9QMGEVoKWBj6QtMZR41VZEFaGR5LcD5o1abo9TfMSu2NVXSK8ZTNm/XdmXKzJq1Ecq1MlctDk9hzXKkHvLi3MtwzFRuhY3OOTSuvUWVOGXJxxBs8mG/68veMMkqUyCp5EEbecZ1A6PKto4I6UdcTZt0W5HaBbRCb7p3SY50wz6Db37wA0u++/Q55dN8TbOiHSRtGJvuM7pMZ9OOmPc/aX/DTSGiHaXGmx0nTlfk7pM35chp/U4midLuJf8ACb+m8GszCUIzU028aTTRxdLGV00UsjC0IJpe2Jt6UgVIvAuw59eZMCumjq1YmquTKQNKoZBiQsBAWaia22CloPZqMRO/UwNuoidt8OcZlUXuvidt0rZbFneWRjJ6sljwLNIzQZMsiSaqJmSVzJHaF7OTs5JCBLgy6tBToMBoJMZV4dLIkGhFeIqBs0aVd0ZrvmStkMl0lvEUTZs16mNV6mYaXw6amTVjHKzbW+XBEx01UOuqiXGg+obtq3gmoMoNTLDURTTDTRX8NOHTwovnfnQeTeABpnPw8Z+aJPmidyzuBf5E6unhTdOHUTNNnbRFolwgEA2og21EJQzOpDgtxK2amINqIJ9RHxjAqhyzUxWy+LPfAPdKZxCXYey6LPbBtZBM8pjGJqyzvBM04WlCZTMCHRCZUmScjkhbZJ2ckhGEkkknGEE7JJMNOiXE5JAYaCKYRTJJE0MQRTCqZJJNQ5BVMMrSSRFDUEVpYNJJEUMRcNLBpJIAROKTikkmHHGaULSSQkYUJg2MkkYgWCYwbGSSUQKoExgWMkkokSwbGUMkkehTKmVkkjULZJySSEYSSSSa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4276" name="AutoShape 4" descr="data:image/jpeg;base64,/9j/4AAQSkZJRgABAQAAAQABAAD/2wCEAAkGBhQSEBUUEBQQFBUUDxQUFBQUFBAVFRQUFBAVFBQQFBUXHCYeFxkjGRQUHy8gIycpLCwsFR4xNTAqNSYrLCkBCQoKDgwOGg8PGiwfHRwpKSksKSwpLCkpKSwpLCkpKSkpKSksKSwsLCwpKSwpKSkpLCksKSwsLCwpKSwpLCkpKf/AABEIAMMBAwMBIgACEQEDEQH/xAAbAAACAwEBAQAAAAAAAAAAAAADBAACBQEGB//EADsQAAICAQIEBAQEBAQGAwAAAAECAAMRBCESMUFRBWFxgQYTIpEUMqGxQsHR8CNS4fEVYnKCkqIHM1P/xAAaAQADAQEBAQAAAAAAAAAAAAACAwQBAAUG/8QAJhEAAwACAQMFAAIDAAAAAAAAAAECAxEhEjFBBBMiUWEykRSB8P/aAAwDAQACEQMRAD8AwJJJ2fSngEnQJAIRVgNhJHAsuqSypDJXE1Y2ZKLXDJVC10xmuiTVkHzAulMOlEar08ZTSyaso5QJJp4wmljiaaHWsYiXkGKRFdJLDTR3InMwephaQqNPLDTw/HOF53JnAL8POfh4bjnQD0BncnC508odPGfmS/T1nbaO0IHTQL6ea9gHKDNInK2d0mO9EC9M2n00A+mjFkBcGLZTAPVNizTRayiPnKKqDKauDZJoWUxd65TOQRUCZWUIjLJBMspmhLkFOS5ErGpgaOSSTs0Ek6BIBLqsBsJI6qwqJIiRmuuT3Y6ZOV1xmqmXqpjtNEivIUzAKqiOVaeHq08YCgSWr2UKQVenhioEhM7xAn05fzi+WEVsbE5XZ3nLHyOXWCoI4sHlmMUcGbGdTVwjiHLPL1g9VXwqp2BPTP6x7XVngwo7Y3AG3LOZlX8agGwJyyDn+nWHEbBp6O0gscZAPYyjOR9orXqATkkg55/yxOfjwT9WfbYSj2WK9xGppdMXRm7ch/WNaBDj6vsef294fSKFrXGWJwMdd8Hh8sA9YM5U2FioOWKgHmOnvgD7ydrY1MBd4eOL8wAO4Xr5gTutIHCoH1HGPITHTUkWBjnn3mvepZBbhdv1m1ja1s5VsDqTwkb743lBZFrXJJY7b7CUF072+DuofFk7sYmLoRbYt49BJhXqitunjSvL5zB5Rvcx7dPFLaZu26eJ3aeNjIKqDEsqi7pNW2iKWVSyMhPUGeyyhEadIBllk0T1IKSWKyRuxejqiGRZVFjFaRF0NlF6645TVK01TQopkGSyqJO0UR+qmSqrEszyNvZQlosXlDfBO8ETDmDHQz87vKU2746ecXLwvGD5eccsYDo1DYqVM230rnce0zvDQLbACCAQT7CJ6zxDiIDEY4QCPMf7RW/xDH5eIbc/55j4wPX6xdZVs3fiW/hCVgsAQc4BPEeSpnvzPuJlWa9rNn5KOEA9+WIb5tloTgZ2YYY8RBC8JP1b8v55M74bojY/DwIrIeIWqp4iRvknODz/AGjJmZnnugG3T4Me18HG/PHvPU+F/D9fEjk8QKBgGA3Y53HkMfqI1pNJZxk2KjsMDjIUEY7kjfAmm1KrgnC8lG4XywPODkytrSCiNcsx7NV8lzkdSeFexxwqM9cYOeW0Dpm/EWO31KqqSFPPt+87rvhN/qdLGZt2AYHOR/D/AH2mPp/FXr4idnxjJH3mLGqXx7hOtPk0f+CcILWkKM7Z6wBu4cqj8SqOfT2zMzV+KPbjjYnHKCW8gYEasL8g+4vA41mesqDLaNi7AAAnsOs9HpfAlKg2Z9IF6juEuTK8N0fzD+8128NUD6Rv6xvT6NK88G3ck+c42qTGc7HkdsHny78pJW2+BqejG1GnKDJI59OkEj55TZNiPtjPqBOLWo2UAe0W0EjNVpHozNBqh2EE5ESwjHu00z76Z6G5QeUzdRTGxYFSYVtcVdJq31RG1JfjskuRIrJClZJV1Cek7WscprgKlj9Fcly0OiRjT1TSoqgNNVHTsJ591tlkrRGaAd5LHi72wogGqO2XQD3GVZ5fAxK5nQlvYP5xjWkvxzGdoIU5i9mqwCq75GI5T1AOtAtSmT5lzwdNu8aoqa4rWSiBP823nz6y3hOM7jJ5DP7iAWh2sbJxg5OSBgd4/wDPoV+/Z3U6g0Wmuts/TzXkT5+XOet8A0loUvcQOJdlAxsd+Jj0mfo9ZpKFyeCy4ZH0qTkg7AMdufWYPjfxFqHZSMrhuIAAgDnz78uvaL9usvxS1+sLrWPl/wBHpvGfilaRhlUsXOFDBgwBGGJA2GCD3yMec838Qa/jrFg1FjNkB6/pQYcZ/wAPG4XYc+eN5LrKdTWWuuZbshijIFTiIAbhcDG+B19YTTfC/wAwhlGcL9SK6EEgbfm5emTHY4x4tOuGv+8gVVXwuxsaewClAl95LIHAJUAhlGUDgdMH7es874nbYzZswW6kY3xtkkc414n4rbX9HBai7YDrjcbbHl9plXa0ueWM9hMxw99QV1xopxYlhZKCk9oRdG56GUPQpbG/C1d7lCcywxg4/WfRnOBk8gMn2G/KfNtPUUIYcWQcjGx+8+heF635iBirqRgHi67cwes8/wBSuU0VYnwec8Y+JVf/AAkxgsyuSDggY4cb5G/7TIr1zDYnZftDeMfCd1bM6f4qZLFlABXqeJByHPcbbdJjJZLMeHG5+HJPeSk+T02l8Qm5QmwZthjrjHlv3ni9M9lrYDZOCfqbA2Hn7bCdXUEHnneTZPTb7DYzHtS6nqvLuOUQt1IJ2xMSrWd41XZmRX6fpHrLsd4oO6vMohMMpktTocnsytRVM2+ubupqmXqK47HQu0ZZSSHZJJZ1E/SVpWaWmSJadZq6VJNlodjQ7QmBOWNCchAWNJZ5Y98AbDF2XMLY8A7S3HJPTKskp8yW4ZZgMSpIU2Xr1JxtBV2AZ/zE8/fnLI2IjqG4WJzHRG+BV1rkZ48c4vfqMk42zt7dp2vVZ5jbpLKPQxynXcS632F3uwMY8+hmhqfirLKwopyFAOQSDj8p9ef3iFz57QBMcsc1y0KrJS4TCnXVN+et+/CHPCT3x945ptbo3HDct9YyCChVgMZ2xjMy2EGVjvZml5X+xXvVP1/R7nQX6W/6Fu1tnAM5ck7Dm2SpI7YhrL/Dj9LNWWXYngsVifPhUDPtPnwr7RjSrvJq9Eu/Ux8+sf0j0fjXxJ4dosDhex2AZQpzgE/mIOP1jvhXxHodcn0OUbIBUrwlSeRJG2POfFPiTUE6u7iO4tZfZTwqP/ECPfAmqC61Ax4RYDWSeWW/KP8AyCyGon7Z6qn4bXc+01eDaZHy16HB5O9Y3B5c4xZ8W6RRtapwcYRXP2+nGJ4fxbQANlcHHMjvEPl4lMekm1uqbPOv1VS9JHpPG/H83CzTajUEhs8JHDWgwBgKfzdc5HWYLOSSTzJyeQ3PpKLLAyuMahaRNWV29sIpxyJzLq0EDCowmUjVQeto3VZElcdoxW485JkkdNmjVZHEs2mdU/rG63nlZoPQx0GsXImZqq5qqYlqq5LL0yh8ox2SSHZN5JT1CdANOJraVZl6aa+lEXlYcDDxayM2RS1ovGgqAWGAayEeAdJ6WNEtsjWyPqFxgQLrjYxZ+criEyaraGWrfGRkg8jB2V4IyD7zSv1wZV+XkfSOMDoQN+HvJ4dqa3JSysuCeYyHG3Qj9pytpb0c5TetmS2MbRf5hxPWeI/DtAqLV2NkfUeLH0LtswAznB27zzV2mC/xZGTuB2OAecow5ZsnzY6kAoJOACT2G8bu8JuQEujADG+Nt4Xw/XrVYrMpKg8gfqxz26c5fxT4he44BKoAQF2zg/wk8yPWG6yOtSuAEoU7b5MxllDLtYT1MrKp2S0zgEPpRvBKu8Q8b8VNZFdRKsMF2Gx3GQoPTbc+oHeZdJI3HDutI878TeCWV6p8gkWM1inOTwsxIz2PTftCfC/g5bV18TqgVg++PqKEMEGSOeMTrseZz695UqPI+08qsMt9z3VlrWj6Vq6GCkgdRkfcRNacgDbJ/U9B5Txen8Vur/8ArsdfLiPCfIqdiPWew8P8TF9S2gAFW4XUZwG5gjyIO3oR0jpprghvHpbF+Ag4PQyxqI6Rm0AnI2OZV6zKOsm6QAENVUTykWnMOmmIg1aCmWyopIhaxNLSV5G65mnX8Og78h2MiyZku5VGFvsYtSzQ02nJmingyiG+WFGBPOzZE+xdjx67ia0YiurWPvFNWJD5KvBkMu85CMN5I/YsS0019JMbTma2ladlRkDVkVsjTxewQcYVil9npKDUDrzl7UijpvPSxpNEdtob/F1lSHTJyMNjP3iz+Hqd1ZeW3IexBOZWs7y5Eevj2FP5dzq11rWeLd87cOce+ZSrVlQSNsjpneccwV2MxqW+4unrsdOoB/OM+5z6Zg3CY+kkeRMHc220XIlEQS3kGytfItnzB5f1g2oTGz/pAcEmD5xqnXkS734OETmJYKZ0LG7F6L1EKC77KoLMfIbmeKttZ3Z25sxY+pOceQ8p6b4h13y6vlhd7RuTyCqwz7kieRu1AQZO56Dp6yTNa3z4PQ9Ljanf2GLd/wDX2EsrQSDq3M+X6S5MTssLcU9B8IOf8YZ/gRsejlc/+/6zzs3Pg5h+IYE44qHUeZyrBf8A1mt6Apblr8PQBzGdPWXOMgZ7mDekqdxOpd/yj9Y6vw8+f09F4V8LBiS7jYjZCCT/AEm8vg9IOQg9yx/TM8joNVZkcFZPpx528wZ6/R6xio+YrLnvxZ5bZz1nl53afLPTwqGuEFbSJ/lA9Nv2lmnb7Qoyc48hmBrvDcjn2xJGylIjxayHcxewxNDELvFNUY00T1bRPkZ4M1uckozbyR4oz9O01dK8xaGmnpnjMsgY2a55QLiEpbIkcSaXpjmJuIuyR1xAPiXY6JbQsa4JgTGGA7wY9ZZNE1IB8gypqjHzZ3APIiN6mLcpiv4QmcPh5jYJHlCpdC92l2A9qWZw8OPedGgYcprLaO0OmoH9gQX6iglgkxl0rQiaI7kkAAEknYADmSTyE21YHtPOf/I2oZdLWibLbbhyOoReIJ7nf/s9YM5m6SD/AMdHmfjXVqbE4LK7EFX0hGVgH4jxg467J7YmBpmVqSjDLm0OW8uBlCe2Sffyil+mz5yaezg5g74GcjHuOZh0vlt9h8zqdIdVMSM0qLMzgrhv8BX6XzDaLUMjFkJVgjgEHBGUOCD03wfaBCS1aZyOjrw+5Ix+oEB7CRtfA/i9jalKLGZ0tbh+olirN+VlJ5fVgEefefUaPg3f6mAHluZ8p+DNE6awNgZocM3b6LBt57ie81XxHezfmx6RVu6fwZjnGv5Lk9poPCUp/JxE45nEbYz51X45cDnjb7mOU/EVvVz+8mrBfd8jJyT2R7UmDYY/2inherL18THPY8oyzySnrgekAut8ouxh7Gi1jRFMYkDYzO1bxq6/Ey9VfMlbZtMUd95IBrN5JV0iNiVTTQ07zKraOUvKMsiYo3tNZGmWZOntmnTZmedS0ytPZR64GynMbZYJhGRbQNShB9L2i1lR7GajOBBNcO0tjKya8aMj5RlSp6TY+eOy/YSy2jHIY7HGMdpSvUP6J/YX2YfzGlxces2HNR6Y/wCnENTRSejD3hP1C8yYsD8MyaXz1P3jQqYf3mP3U6Wve10T/qKg+wzk/aAf4l8PQYFljbfwV2H9wBFPLv8Ain/Q6cLXdlEz3H6wfi3hX4mg0uSMkMrDDFWXk2MjOxI6bMZRvi/QkZ47jv1qOR7g4ilvx3SGISmxhnZi6rkd8cJx6Qfk+yGJJeTwfj3gF2kbFo+kkhLFzwPjsehx/Cd/beZDnOPI/wA59K8Q+Narqmps0vEjDBDXcuzAhMhhsQRPDjwuvH8Y23yR/SPm618juPBntgMfqC78vKdOr7H3jlvhiBdixwNskd9+k5V4Up34jsf8oA5Z7zep+DNLyASw43PPkP5x/wAKbhtSxt1rsVyO4Rgx/QQdnhGdw+Mf8v8APMIujYgKSgXkcE99zy3mVs5aPoXw18ItVp+LJ47sWHPMKRlFPnhiT5nyh7PALQeWfSei8L+INNewSm3JxgIwZGOOgBG+w6TSc4kP+Rcvka8Us+f36J0/MpHtKVtPdX2BhgjPrMrW+HVtyUA9xDXq98UgH6fyjITVNgAE47TW0vi5xhhy6zNOkK/faFSqKyOaCjqk0/8AiOek6NRmJ1pCO2BIq/ClMmpumRqbIxfdM3UWR2KRd0CZpIAvJLOkn6hVGjNTxNTDI0puRE0alFs0tPdMOqyO0XTz8kFcUbyPmVdIpRfHUszJHuR/cWeuBdI86Qb6cx0ZNC6gzmWCZTH2ogzo2IyBnfG0rnKieoYhwmTU6/5KcR3Y54V7nufIbRwaFycBTMb4k0rKycQI+ggeoYkj9VjXlkCYrZ5+wZJZiSxOSTuSTvkwTIDjI7nn5eUasQ9BBGttpnvob7YCxPpOByI5jny5ToaXdH2GRjPODGkbcnff0z5Tve+jugsF39TmVFJOc79AISqkgg/p6xn5cOb3yzHOhOuvI3wP76SiaYL1HU8sY/sR16jj9/8AaT8N2muzlIAJvgTprhjR9RxtDHTmTvONWPgFQzIQVO4OQd8jzzzntdL8R2XoOJgpXHEMbt2IwPL0nk1p/Sb3gnh5IY7bkAAnGe5Hpt9zFe7NPk1y0uDd1Pi2EX5ZDMdmyDtgDp5wem8U/wD0XO/NTj9P9Yt+DI54++f1EMgxyAHsD+8GujXBid75H/lq/wBS45csnI9ZWys+sGum6jby7S7vjmcyRvngev05sBEtRdLX3zOvuhxOwaeil9sQtshLbIpY8vxwS3RwtJBZklXST9QMGEVoKWBj6QtMZR41VZEFaGR5LcD5o1abo9TfMSu2NVXSK8ZTNm/XdmXKzJq1Ecq1MlctDk9hzXKkHvLi3MtwzFRuhY3OOTSuvUWVOGXJxxBs8mG/68veMMkqUyCp5EEbecZ1A6PKto4I6UdcTZt0W5HaBbRCb7p3SY50wz6Db37wA0u++/Q55dN8TbOiHSRtGJvuM7pMZ9OOmPc/aX/DTSGiHaXGmx0nTlfk7pM35chp/U4midLuJf8ACb+m8GszCUIzU028aTTRxdLGV00UsjC0IJpe2Jt6UgVIvAuw59eZMCumjq1YmquTKQNKoZBiQsBAWaia22CloPZqMRO/UwNuoidt8OcZlUXuvidt0rZbFneWRjJ6sljwLNIzQZMsiSaqJmSVzJHaF7OTs5JCBLgy6tBToMBoJMZV4dLIkGhFeIqBs0aVd0ZrvmStkMl0lvEUTZs16mNV6mYaXw6amTVjHKzbW+XBEx01UOuqiXGg+obtq3gmoMoNTLDURTTDTRX8NOHTwovnfnQeTeABpnPw8Z+aJPmidyzuBf5E6unhTdOHUTNNnbRFolwgEA2og21EJQzOpDgtxK2amINqIJ9RHxjAqhyzUxWy+LPfAPdKZxCXYey6LPbBtZBM8pjGJqyzvBM04WlCZTMCHRCZUmScjkhbZJ2ckhGEkkknGEE7JJMNOiXE5JAYaCKYRTJJE0MQRTCqZJJNQ5BVMMrSSRFDUEVpYNJJEUMRcNLBpJIAROKTikkmHHGaULSSQkYUJg2MkkYgWCYwbGSSUQKoExgWMkkokSwbGUMkkehTKmVkkjULZJySSEYSSSSa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285750" y="0"/>
            <a:ext cx="8540750" cy="1143000"/>
          </a:xfrm>
        </p:spPr>
        <p:txBody>
          <a:bodyPr/>
          <a:lstStyle/>
          <a:p>
            <a:r>
              <a:rPr lang="es-MX" smtClean="0">
                <a:solidFill>
                  <a:schemeClr val="tx2"/>
                </a:solidFill>
              </a:rPr>
              <a:t>La </a:t>
            </a:r>
            <a:r>
              <a:rPr lang="es-MX" sz="4000" smtClean="0">
                <a:solidFill>
                  <a:schemeClr val="tx2"/>
                </a:solidFill>
              </a:rPr>
              <a:t>Muerte</a:t>
            </a:r>
            <a:endParaRPr lang="es-MX" smtClean="0">
              <a:solidFill>
                <a:schemeClr val="tx2"/>
              </a:solidFill>
            </a:endParaRPr>
          </a:p>
        </p:txBody>
      </p:sp>
      <p:sp>
        <p:nvSpPr>
          <p:cNvPr id="41987" name="4 CuadroTexto"/>
          <p:cNvSpPr txBox="1">
            <a:spLocks noChangeArrowheads="1"/>
          </p:cNvSpPr>
          <p:nvPr/>
        </p:nvSpPr>
        <p:spPr bwMode="auto">
          <a:xfrm>
            <a:off x="285750" y="1268413"/>
            <a:ext cx="4357688" cy="4832350"/>
          </a:xfrm>
          <a:prstGeom prst="rect">
            <a:avLst/>
          </a:prstGeom>
          <a:noFill/>
          <a:ln w="9525">
            <a:noFill/>
            <a:miter lim="800000"/>
            <a:headEnd/>
            <a:tailEnd/>
          </a:ln>
        </p:spPr>
        <p:txBody>
          <a:bodyPr>
            <a:spAutoFit/>
          </a:bodyPr>
          <a:lstStyle/>
          <a:p>
            <a:pPr algn="just"/>
            <a:r>
              <a:rPr lang="es-MX" sz="2800">
                <a:solidFill>
                  <a:schemeClr val="tx2"/>
                </a:solidFill>
                <a:latin typeface="Calibri" pitchFamily="34" charset="0"/>
              </a:rPr>
              <a:t>Constante presencia en la vida humana es la muerte. Al enfrentarnos a ella, tanto porque a nosotros debe ocurrirnos, como la de un ser querido, produce una seria de emociones contradictorias (aceptación / rechazo), las que dependen de la visión personal que se tenga de ella.</a:t>
            </a:r>
            <a:endParaRPr lang="es-MX" sz="1200">
              <a:solidFill>
                <a:schemeClr val="tx2"/>
              </a:solidFill>
              <a:latin typeface="Calibri" pitchFamily="34" charset="0"/>
            </a:endParaRPr>
          </a:p>
        </p:txBody>
      </p:sp>
      <p:pic>
        <p:nvPicPr>
          <p:cNvPr id="55298" name="Picture 2" descr="http://t2.gstatic.com/images?q=tbn:ANd9GcRE603iBogR4BUL68VDKF349Y1hSoYo-dxHNJpxRA0uk5GnvynacA"/>
          <p:cNvPicPr>
            <a:picLocks noChangeAspect="1" noChangeArrowheads="1"/>
          </p:cNvPicPr>
          <p:nvPr/>
        </p:nvPicPr>
        <p:blipFill>
          <a:blip r:embed="rId2" cstate="print"/>
          <a:srcRect/>
          <a:stretch>
            <a:fillRect/>
          </a:stretch>
        </p:blipFill>
        <p:spPr bwMode="auto">
          <a:xfrm>
            <a:off x="5003800" y="1412875"/>
            <a:ext cx="3840163"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57200" y="115888"/>
            <a:ext cx="8229600" cy="1143000"/>
          </a:xfrm>
        </p:spPr>
        <p:txBody>
          <a:bodyPr/>
          <a:lstStyle/>
          <a:p>
            <a:r>
              <a:rPr lang="es-MX" smtClean="0">
                <a:solidFill>
                  <a:schemeClr val="tx2"/>
                </a:solidFill>
              </a:rPr>
              <a:t>Frases en relación a la muerte</a:t>
            </a:r>
          </a:p>
        </p:txBody>
      </p:sp>
      <p:sp>
        <p:nvSpPr>
          <p:cNvPr id="5123" name="3 CuadroTexto"/>
          <p:cNvSpPr txBox="1">
            <a:spLocks noChangeArrowheads="1"/>
          </p:cNvSpPr>
          <p:nvPr/>
        </p:nvSpPr>
        <p:spPr bwMode="auto">
          <a:xfrm>
            <a:off x="357188" y="1341438"/>
            <a:ext cx="8215312" cy="1108075"/>
          </a:xfrm>
          <a:prstGeom prst="rect">
            <a:avLst/>
          </a:prstGeom>
          <a:noFill/>
          <a:ln w="9525">
            <a:noFill/>
            <a:miter lim="800000"/>
            <a:headEnd/>
            <a:tailEnd/>
          </a:ln>
        </p:spPr>
        <p:txBody>
          <a:bodyPr>
            <a:spAutoFit/>
          </a:bodyPr>
          <a:lstStyle/>
          <a:p>
            <a:pPr algn="just"/>
            <a:r>
              <a:rPr lang="es-MX" sz="2200" dirty="0">
                <a:solidFill>
                  <a:srgbClr val="C00000"/>
                </a:solidFill>
                <a:latin typeface="Calibri" pitchFamily="34" charset="0"/>
              </a:rPr>
              <a:t>Sin no conoces todavía la vida, ¿cómo puede ser posible conocer la muerte?</a:t>
            </a:r>
          </a:p>
          <a:p>
            <a:pPr algn="r"/>
            <a:r>
              <a:rPr lang="es-MX" sz="2200" dirty="0">
                <a:solidFill>
                  <a:schemeClr val="tx2"/>
                </a:solidFill>
                <a:latin typeface="Calibri" pitchFamily="34" charset="0"/>
              </a:rPr>
              <a:t> Confucio</a:t>
            </a:r>
          </a:p>
        </p:txBody>
      </p:sp>
      <p:sp>
        <p:nvSpPr>
          <p:cNvPr id="5124" name="4 CuadroTexto"/>
          <p:cNvSpPr txBox="1">
            <a:spLocks noChangeArrowheads="1"/>
          </p:cNvSpPr>
          <p:nvPr/>
        </p:nvSpPr>
        <p:spPr bwMode="auto">
          <a:xfrm>
            <a:off x="357188" y="2636838"/>
            <a:ext cx="8643937" cy="1108075"/>
          </a:xfrm>
          <a:prstGeom prst="rect">
            <a:avLst/>
          </a:prstGeom>
          <a:noFill/>
          <a:ln w="9525">
            <a:noFill/>
            <a:miter lim="800000"/>
            <a:headEnd/>
            <a:tailEnd/>
          </a:ln>
        </p:spPr>
        <p:txBody>
          <a:bodyPr>
            <a:spAutoFit/>
          </a:bodyPr>
          <a:lstStyle/>
          <a:p>
            <a:pPr algn="just"/>
            <a:r>
              <a:rPr lang="es-MX" sz="2200" dirty="0">
                <a:solidFill>
                  <a:srgbClr val="7030A0"/>
                </a:solidFill>
                <a:latin typeface="Calibri" pitchFamily="34" charset="0"/>
              </a:rPr>
              <a:t>La muerte es una quimera: porque mientras yo existo, no existe la muerte; y cuando existe la muerte, ya no existo yo.</a:t>
            </a:r>
          </a:p>
          <a:p>
            <a:pPr algn="r"/>
            <a:r>
              <a:rPr lang="es-MX" sz="2200" dirty="0">
                <a:solidFill>
                  <a:schemeClr val="tx2"/>
                </a:solidFill>
                <a:latin typeface="Calibri" pitchFamily="34" charset="0"/>
              </a:rPr>
              <a:t> Epicuro de Samos </a:t>
            </a:r>
          </a:p>
        </p:txBody>
      </p:sp>
      <p:sp>
        <p:nvSpPr>
          <p:cNvPr id="5125" name="5 CuadroTexto"/>
          <p:cNvSpPr txBox="1">
            <a:spLocks noChangeArrowheads="1"/>
          </p:cNvSpPr>
          <p:nvPr/>
        </p:nvSpPr>
        <p:spPr bwMode="auto">
          <a:xfrm>
            <a:off x="357188" y="4164013"/>
            <a:ext cx="8358187" cy="1106487"/>
          </a:xfrm>
          <a:prstGeom prst="rect">
            <a:avLst/>
          </a:prstGeom>
          <a:noFill/>
          <a:ln w="9525">
            <a:noFill/>
            <a:miter lim="800000"/>
            <a:headEnd/>
            <a:tailEnd/>
          </a:ln>
        </p:spPr>
        <p:txBody>
          <a:bodyPr>
            <a:spAutoFit/>
          </a:bodyPr>
          <a:lstStyle/>
          <a:p>
            <a:pPr algn="just"/>
            <a:r>
              <a:rPr lang="es-MX" sz="2200" dirty="0">
                <a:solidFill>
                  <a:srgbClr val="00B050"/>
                </a:solidFill>
                <a:latin typeface="Calibri" pitchFamily="34" charset="0"/>
              </a:rPr>
              <a:t>La muerte es algo que no debemos temer porque, mientras somos, la muerte no es y cuando la muerte es, nosotros no somos.</a:t>
            </a:r>
          </a:p>
          <a:p>
            <a:pPr algn="r"/>
            <a:r>
              <a:rPr lang="es-MX" sz="2200" dirty="0">
                <a:solidFill>
                  <a:schemeClr val="tx2"/>
                </a:solidFill>
                <a:latin typeface="Calibri" pitchFamily="34" charset="0"/>
              </a:rPr>
              <a:t> Antonio Machado</a:t>
            </a:r>
          </a:p>
        </p:txBody>
      </p:sp>
      <p:sp>
        <p:nvSpPr>
          <p:cNvPr id="6" name="5 CuadroTexto"/>
          <p:cNvSpPr txBox="1">
            <a:spLocks noChangeArrowheads="1"/>
          </p:cNvSpPr>
          <p:nvPr/>
        </p:nvSpPr>
        <p:spPr bwMode="auto">
          <a:xfrm>
            <a:off x="390525" y="5418138"/>
            <a:ext cx="8358188" cy="768350"/>
          </a:xfrm>
          <a:prstGeom prst="rect">
            <a:avLst/>
          </a:prstGeom>
          <a:noFill/>
          <a:ln w="9525">
            <a:noFill/>
            <a:miter lim="800000"/>
            <a:headEnd/>
            <a:tailEnd/>
          </a:ln>
        </p:spPr>
        <p:txBody>
          <a:bodyPr>
            <a:spAutoFit/>
          </a:bodyPr>
          <a:lstStyle/>
          <a:p>
            <a:pPr algn="just"/>
            <a:r>
              <a:rPr lang="es-MX" sz="2200" dirty="0">
                <a:solidFill>
                  <a:schemeClr val="accent6">
                    <a:lumMod val="75000"/>
                  </a:schemeClr>
                </a:solidFill>
                <a:latin typeface="Calibri" pitchFamily="34" charset="0"/>
              </a:rPr>
              <a:t>Para mí el vivir es Cristo, y el morir ganancia.</a:t>
            </a:r>
          </a:p>
          <a:p>
            <a:pPr algn="r"/>
            <a:r>
              <a:rPr lang="es-MX" sz="2200" dirty="0">
                <a:solidFill>
                  <a:schemeClr val="tx2"/>
                </a:solidFill>
                <a:latin typeface="Calibri" pitchFamily="34" charset="0"/>
              </a:rPr>
              <a:t> Apóstol Pablo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900" decel="100000" fill="hold"/>
                                        <p:tgtEl>
                                          <p:spTgt spid="51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checkerboard(across)">
                                      <p:cBhvr>
                                        <p:cTn id="20" dur="5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a:xfrm>
            <a:off x="147638" y="161925"/>
            <a:ext cx="8816975" cy="890588"/>
          </a:xfrm>
        </p:spPr>
        <p:txBody>
          <a:bodyPr/>
          <a:lstStyle/>
          <a:p>
            <a:r>
              <a:rPr lang="es-ES_tradnl" smtClean="0">
                <a:solidFill>
                  <a:schemeClr val="tx2"/>
                </a:solidFill>
              </a:rPr>
              <a:t>Viaje de la muerte</a:t>
            </a:r>
          </a:p>
        </p:txBody>
      </p:sp>
      <p:sp>
        <p:nvSpPr>
          <p:cNvPr id="44035" name="Text Box 6"/>
          <p:cNvSpPr txBox="1">
            <a:spLocks noChangeArrowheads="1"/>
          </p:cNvSpPr>
          <p:nvPr/>
        </p:nvSpPr>
        <p:spPr bwMode="auto">
          <a:xfrm>
            <a:off x="285750" y="1303338"/>
            <a:ext cx="8569325" cy="5078412"/>
          </a:xfrm>
          <a:prstGeom prst="rect">
            <a:avLst/>
          </a:prstGeom>
          <a:noFill/>
          <a:ln w="9525">
            <a:noFill/>
            <a:miter lim="800000"/>
            <a:headEnd/>
            <a:tailEnd/>
          </a:ln>
        </p:spPr>
        <p:txBody>
          <a:bodyPr>
            <a:spAutoFit/>
          </a:bodyPr>
          <a:lstStyle/>
          <a:p>
            <a:pPr algn="just">
              <a:spcBef>
                <a:spcPct val="50000"/>
              </a:spcBef>
            </a:pPr>
            <a:r>
              <a:rPr lang="es-MX" sz="2400" b="1" dirty="0">
                <a:solidFill>
                  <a:schemeClr val="tx2"/>
                </a:solidFill>
                <a:latin typeface="Calibri" pitchFamily="34" charset="0"/>
              </a:rPr>
              <a:t>Este viaje plantea el enfrentamiento con el fin de la existencia, y por ende es una lucha que en muchos casos resulta  infructífera en relación  a las posibilidades de vida, sin embargo, este desafío puede ser la redención final del ser humano, la liberación final a un espacio inclusive mejor.</a:t>
            </a:r>
          </a:p>
          <a:p>
            <a:pPr algn="just">
              <a:spcBef>
                <a:spcPct val="50000"/>
              </a:spcBef>
            </a:pPr>
            <a:r>
              <a:rPr lang="es-MX" sz="2400" b="1" dirty="0" err="1">
                <a:solidFill>
                  <a:schemeClr val="tx2"/>
                </a:solidFill>
                <a:latin typeface="Calibri" pitchFamily="34" charset="0"/>
              </a:rPr>
              <a:t>Ej</a:t>
            </a:r>
            <a:r>
              <a:rPr lang="es-MX" sz="2400" b="1" dirty="0">
                <a:solidFill>
                  <a:schemeClr val="tx2"/>
                </a:solidFill>
                <a:latin typeface="Calibri" pitchFamily="34" charset="0"/>
              </a:rPr>
              <a:t>: </a:t>
            </a:r>
            <a:r>
              <a:rPr lang="es-MX" sz="2400" b="1" dirty="0">
                <a:solidFill>
                  <a:schemeClr val="accent6">
                    <a:lumMod val="75000"/>
                  </a:schemeClr>
                </a:solidFill>
                <a:latin typeface="Calibri" pitchFamily="34" charset="0"/>
              </a:rPr>
              <a:t>Coplas a la muerte del maestre de Santiago, don Rodrigo, padre de Jorge Manrique:</a:t>
            </a:r>
          </a:p>
          <a:p>
            <a:pPr algn="ctr">
              <a:spcBef>
                <a:spcPct val="50000"/>
              </a:spcBef>
            </a:pPr>
            <a:r>
              <a:rPr lang="es-MX" sz="2400" b="1" i="1" dirty="0">
                <a:solidFill>
                  <a:schemeClr val="tx2"/>
                </a:solidFill>
                <a:latin typeface="Calibri" pitchFamily="34" charset="0"/>
              </a:rPr>
              <a:t> </a:t>
            </a:r>
            <a:r>
              <a:rPr lang="es-MX" sz="2400" b="1" i="1" dirty="0">
                <a:solidFill>
                  <a:srgbClr val="00B050"/>
                </a:solidFill>
                <a:latin typeface="Calibri" pitchFamily="34" charset="0"/>
              </a:rPr>
              <a:t>“Nuestras vidas son los ríos </a:t>
            </a:r>
          </a:p>
          <a:p>
            <a:pPr algn="ctr">
              <a:spcBef>
                <a:spcPct val="50000"/>
              </a:spcBef>
            </a:pPr>
            <a:r>
              <a:rPr lang="es-MX" sz="2400" b="1" i="1" dirty="0">
                <a:solidFill>
                  <a:srgbClr val="00B050"/>
                </a:solidFill>
                <a:latin typeface="Calibri" pitchFamily="34" charset="0"/>
              </a:rPr>
              <a:t> que van a dar a la mar, </a:t>
            </a:r>
          </a:p>
          <a:p>
            <a:pPr algn="ctr">
              <a:spcBef>
                <a:spcPct val="50000"/>
              </a:spcBef>
            </a:pPr>
            <a:r>
              <a:rPr lang="es-MX" sz="2400" b="1" i="1" dirty="0">
                <a:solidFill>
                  <a:srgbClr val="00B050"/>
                </a:solidFill>
                <a:latin typeface="Calibri" pitchFamily="34" charset="0"/>
              </a:rPr>
              <a:t> que es el morir”</a:t>
            </a:r>
            <a:endParaRPr lang="es-ES_tradnl" sz="2400" b="1" i="1" dirty="0">
              <a:solidFill>
                <a:srgbClr val="00B050"/>
              </a:solidFill>
              <a:latin typeface="Calibri" pitchFamily="34" charset="0"/>
            </a:endParaRPr>
          </a:p>
          <a:p>
            <a:pPr>
              <a:spcBef>
                <a:spcPct val="50000"/>
              </a:spcBef>
            </a:pPr>
            <a:endParaRPr lang="es-MX" sz="2400" i="1"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CuadroTexto"/>
          <p:cNvSpPr txBox="1">
            <a:spLocks noChangeArrowheads="1"/>
          </p:cNvSpPr>
          <p:nvPr/>
        </p:nvSpPr>
        <p:spPr bwMode="auto">
          <a:xfrm>
            <a:off x="357188" y="571500"/>
            <a:ext cx="8572500" cy="5262563"/>
          </a:xfrm>
          <a:prstGeom prst="rect">
            <a:avLst/>
          </a:prstGeom>
          <a:noFill/>
          <a:ln w="9525">
            <a:noFill/>
            <a:miter lim="800000"/>
            <a:headEnd/>
            <a:tailEnd/>
          </a:ln>
        </p:spPr>
        <p:txBody>
          <a:bodyPr>
            <a:spAutoFit/>
          </a:bodyPr>
          <a:lstStyle/>
          <a:p>
            <a:pPr algn="just"/>
            <a:r>
              <a:rPr lang="es-MX" sz="2800" dirty="0">
                <a:solidFill>
                  <a:schemeClr val="tx2"/>
                </a:solidFill>
                <a:latin typeface="Calibri" pitchFamily="34" charset="0"/>
              </a:rPr>
              <a:t>Desde esta última perspectiva, el encuentro en vida con la muerte, es decir, ese pequeño instante en que el ser humano avizoró su final, podría dar paso a una nueva oportunidad en su existencia, a un segundo nacimiento.</a:t>
            </a:r>
          </a:p>
          <a:p>
            <a:pPr algn="just"/>
            <a:endParaRPr lang="es-MX" sz="2800" dirty="0">
              <a:solidFill>
                <a:schemeClr val="tx2"/>
              </a:solidFill>
              <a:latin typeface="Calibri" pitchFamily="34" charset="0"/>
            </a:endParaRPr>
          </a:p>
          <a:p>
            <a:pPr algn="just"/>
            <a:r>
              <a:rPr lang="es-MX" sz="2800" dirty="0">
                <a:solidFill>
                  <a:schemeClr val="tx2"/>
                </a:solidFill>
                <a:latin typeface="Calibri" pitchFamily="34" charset="0"/>
              </a:rPr>
              <a:t>En </a:t>
            </a:r>
            <a:r>
              <a:rPr lang="es-MX" sz="2800" dirty="0" err="1">
                <a:solidFill>
                  <a:schemeClr val="tx2"/>
                </a:solidFill>
                <a:latin typeface="Calibri" pitchFamily="34" charset="0"/>
              </a:rPr>
              <a:t>Trainspotting</a:t>
            </a:r>
            <a:r>
              <a:rPr lang="es-MX" sz="2800" dirty="0">
                <a:solidFill>
                  <a:schemeClr val="tx2"/>
                </a:solidFill>
                <a:latin typeface="Calibri" pitchFamily="34" charset="0"/>
              </a:rPr>
              <a:t> ,</a:t>
            </a:r>
            <a:r>
              <a:rPr lang="es-MX" sz="2800" dirty="0" err="1">
                <a:solidFill>
                  <a:schemeClr val="tx2"/>
                </a:solidFill>
                <a:latin typeface="Calibri" pitchFamily="34" charset="0"/>
              </a:rPr>
              <a:t>Renton</a:t>
            </a:r>
            <a:r>
              <a:rPr lang="es-MX" sz="2800" dirty="0">
                <a:solidFill>
                  <a:schemeClr val="tx2"/>
                </a:solidFill>
                <a:latin typeface="Calibri" pitchFamily="34" charset="0"/>
              </a:rPr>
              <a:t>, en su monólogo final plantea lo siguiente:</a:t>
            </a:r>
          </a:p>
          <a:p>
            <a:pPr algn="just"/>
            <a:endParaRPr lang="es-MX" sz="2800" dirty="0">
              <a:solidFill>
                <a:schemeClr val="tx2"/>
              </a:solidFill>
              <a:latin typeface="Calibri" pitchFamily="34" charset="0"/>
            </a:endParaRPr>
          </a:p>
          <a:p>
            <a:pPr algn="just"/>
            <a:r>
              <a:rPr lang="es-MX" sz="2800" i="1" dirty="0" smtClean="0">
                <a:solidFill>
                  <a:schemeClr val="tx1">
                    <a:lumMod val="65000"/>
                    <a:lumOff val="35000"/>
                  </a:schemeClr>
                </a:solidFill>
                <a:latin typeface="Calibri" pitchFamily="34" charset="0"/>
              </a:rPr>
              <a:t>“Lo </a:t>
            </a:r>
            <a:r>
              <a:rPr lang="es-MX" sz="2800" i="1" dirty="0">
                <a:solidFill>
                  <a:schemeClr val="tx1">
                    <a:lumMod val="65000"/>
                    <a:lumOff val="35000"/>
                  </a:schemeClr>
                </a:solidFill>
                <a:latin typeface="Calibri" pitchFamily="34" charset="0"/>
              </a:rPr>
              <a:t>cierto es que soy una mala persona, pero eso va a cambiar, yo voy a cambiar, es la última vez que hago algo así, ahora voy a reformarme y dejar esto atrás, ir por el buen camino y elegir la </a:t>
            </a:r>
            <a:r>
              <a:rPr lang="es-MX" sz="2800" i="1" dirty="0" smtClean="0">
                <a:solidFill>
                  <a:schemeClr val="tx1">
                    <a:lumMod val="65000"/>
                    <a:lumOff val="35000"/>
                  </a:schemeClr>
                </a:solidFill>
                <a:latin typeface="Calibri" pitchFamily="34" charset="0"/>
              </a:rPr>
              <a:t>vida”. </a:t>
            </a:r>
            <a:endParaRPr lang="es-MX" sz="2800" i="1"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noChangeArrowheads="1"/>
          </p:cNvSpPr>
          <p:nvPr>
            <p:ph idx="1"/>
          </p:nvPr>
        </p:nvSpPr>
        <p:spPr>
          <a:xfrm>
            <a:off x="1547813" y="2781300"/>
            <a:ext cx="6048375" cy="1557338"/>
          </a:xfrm>
        </p:spPr>
        <p:txBody>
          <a:bodyPr>
            <a:spAutoFit/>
          </a:bodyPr>
          <a:lstStyle/>
          <a:p>
            <a:pPr algn="ctr">
              <a:buFont typeface="Arial" pitchFamily="34" charset="0"/>
              <a:buNone/>
            </a:pPr>
            <a:r>
              <a:rPr lang="es-MX" sz="2800" dirty="0" smtClean="0">
                <a:solidFill>
                  <a:schemeClr val="accent2">
                    <a:lumMod val="75000"/>
                  </a:schemeClr>
                </a:solidFill>
              </a:rPr>
              <a:t>El sabio tiene presente la muerte; </a:t>
            </a:r>
          </a:p>
          <a:p>
            <a:pPr algn="ctr">
              <a:buFont typeface="Arial" pitchFamily="34" charset="0"/>
              <a:buNone/>
            </a:pPr>
            <a:r>
              <a:rPr lang="es-MX" sz="2800" dirty="0" smtClean="0">
                <a:solidFill>
                  <a:schemeClr val="accent2">
                    <a:lumMod val="75000"/>
                  </a:schemeClr>
                </a:solidFill>
              </a:rPr>
              <a:t>el necio sólo piensa en la diversión.</a:t>
            </a:r>
          </a:p>
          <a:p>
            <a:pPr algn="r">
              <a:buFont typeface="Arial" pitchFamily="34" charset="0"/>
              <a:buNone/>
            </a:pPr>
            <a:r>
              <a:rPr lang="es-MX" sz="2800" dirty="0" smtClean="0">
                <a:solidFill>
                  <a:schemeClr val="tx2"/>
                </a:solidFill>
              </a:rPr>
              <a:t> Eclesiastés 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15950" y="3211513"/>
            <a:ext cx="7772400" cy="577850"/>
          </a:xfrm>
        </p:spPr>
        <p:txBody>
          <a:bodyPr rtlCol="0">
            <a:normAutofit fontScale="90000"/>
          </a:bodyPr>
          <a:lstStyle/>
          <a:p>
            <a:pPr fontAlgn="auto">
              <a:spcAft>
                <a:spcPts val="0"/>
              </a:spcAft>
              <a:defRPr/>
            </a:pPr>
            <a:r>
              <a:rPr lang="es-ES_tradnl" sz="4800" b="1" dirty="0" smtClean="0">
                <a:solidFill>
                  <a:schemeClr val="tx2"/>
                </a:solidFill>
                <a:latin typeface="Algerian" pitchFamily="82" charset="0"/>
              </a:rPr>
              <a:t>V i s i ó n  y  C r í t i c a  </a:t>
            </a:r>
            <a:br>
              <a:rPr lang="es-ES_tradnl" sz="4800" b="1" dirty="0" smtClean="0">
                <a:solidFill>
                  <a:schemeClr val="tx2"/>
                </a:solidFill>
                <a:latin typeface="Algerian" pitchFamily="82" charset="0"/>
              </a:rPr>
            </a:br>
            <a:r>
              <a:rPr lang="es-ES_tradnl" sz="4800" b="1" dirty="0" smtClean="0">
                <a:solidFill>
                  <a:schemeClr val="tx2"/>
                </a:solidFill>
                <a:latin typeface="Algerian" pitchFamily="82" charset="0"/>
              </a:rPr>
              <a:t>S o c i a l _ 7 _</a:t>
            </a:r>
            <a:br>
              <a:rPr lang="es-ES_tradnl" sz="4800" b="1" dirty="0" smtClean="0">
                <a:solidFill>
                  <a:schemeClr val="tx2"/>
                </a:solidFill>
                <a:latin typeface="Algerian" pitchFamily="82" charset="0"/>
              </a:rPr>
            </a:br>
            <a:r>
              <a:rPr lang="es-ES_tradnl" sz="3600" b="1" dirty="0" smtClean="0">
                <a:solidFill>
                  <a:schemeClr val="tx2"/>
                </a:solidFill>
                <a:latin typeface="Algerian" pitchFamily="82" charset="0"/>
              </a:rPr>
              <a:t>(la moral  en la vida humana)</a:t>
            </a:r>
            <a:endParaRPr lang="es-ES_tradnl" sz="4800" b="1" dirty="0" smtClean="0">
              <a:solidFill>
                <a:schemeClr val="tx2"/>
              </a:solidFill>
              <a:latin typeface="Algerian" pitchFamily="8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285750" y="0"/>
            <a:ext cx="8540750" cy="1143000"/>
          </a:xfrm>
        </p:spPr>
        <p:txBody>
          <a:bodyPr/>
          <a:lstStyle/>
          <a:p>
            <a:r>
              <a:rPr lang="es-MX" smtClean="0">
                <a:solidFill>
                  <a:schemeClr val="tx2"/>
                </a:solidFill>
              </a:rPr>
              <a:t>Visión y Crítica Social</a:t>
            </a:r>
            <a:endParaRPr lang="es-ES_tradnl" smtClean="0">
              <a:solidFill>
                <a:schemeClr val="tx2"/>
              </a:solidFill>
            </a:endParaRPr>
          </a:p>
        </p:txBody>
      </p:sp>
      <p:sp>
        <p:nvSpPr>
          <p:cNvPr id="48131" name="Text Box 4"/>
          <p:cNvSpPr txBox="1">
            <a:spLocks noChangeArrowheads="1"/>
          </p:cNvSpPr>
          <p:nvPr/>
        </p:nvSpPr>
        <p:spPr bwMode="auto">
          <a:xfrm>
            <a:off x="250825" y="1484313"/>
            <a:ext cx="8497888" cy="366712"/>
          </a:xfrm>
          <a:prstGeom prst="rect">
            <a:avLst/>
          </a:prstGeom>
          <a:noFill/>
          <a:ln w="9525">
            <a:noFill/>
            <a:miter lim="800000"/>
            <a:headEnd/>
            <a:tailEnd/>
          </a:ln>
        </p:spPr>
        <p:txBody>
          <a:bodyPr>
            <a:spAutoFit/>
          </a:bodyPr>
          <a:lstStyle/>
          <a:p>
            <a:pPr>
              <a:spcBef>
                <a:spcPct val="50000"/>
              </a:spcBef>
            </a:pPr>
            <a:endParaRPr lang="es-MX">
              <a:latin typeface="Calibri" pitchFamily="34" charset="0"/>
            </a:endParaRPr>
          </a:p>
        </p:txBody>
      </p:sp>
      <p:sp>
        <p:nvSpPr>
          <p:cNvPr id="48132" name="6 CuadroTexto"/>
          <p:cNvSpPr txBox="1">
            <a:spLocks noChangeArrowheads="1"/>
          </p:cNvSpPr>
          <p:nvPr/>
        </p:nvSpPr>
        <p:spPr bwMode="auto">
          <a:xfrm>
            <a:off x="571500" y="1285875"/>
            <a:ext cx="8001000" cy="4524375"/>
          </a:xfrm>
          <a:prstGeom prst="rect">
            <a:avLst/>
          </a:prstGeom>
          <a:noFill/>
          <a:ln w="9525">
            <a:noFill/>
            <a:miter lim="800000"/>
            <a:headEnd/>
            <a:tailEnd/>
          </a:ln>
        </p:spPr>
        <p:txBody>
          <a:bodyPr>
            <a:spAutoFit/>
          </a:bodyPr>
          <a:lstStyle/>
          <a:p>
            <a:pPr algn="just"/>
            <a:r>
              <a:rPr lang="es-MX" sz="3200">
                <a:solidFill>
                  <a:schemeClr val="tx2"/>
                </a:solidFill>
                <a:latin typeface="Calibri" pitchFamily="34" charset="0"/>
              </a:rPr>
              <a:t>Muchas veces, el viaje puede representar la excusa para que un autor muestre la realidad de su época, retratando las virtudes y visión que están presentes. De esta manera la obra puede ser considerada como un documento de critica social, que refleja muchas actitudes, costumbres y comportamientos que el ser humano esta estableciendo, algunos de los cuales puede no querer ver.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CuadroTexto"/>
          <p:cNvSpPr txBox="1">
            <a:spLocks noChangeArrowheads="1"/>
          </p:cNvSpPr>
          <p:nvPr/>
        </p:nvSpPr>
        <p:spPr bwMode="auto">
          <a:xfrm>
            <a:off x="214313" y="571500"/>
            <a:ext cx="8786812" cy="5016500"/>
          </a:xfrm>
          <a:prstGeom prst="rect">
            <a:avLst/>
          </a:prstGeom>
          <a:noFill/>
          <a:ln w="9525">
            <a:noFill/>
            <a:miter lim="800000"/>
            <a:headEnd/>
            <a:tailEnd/>
          </a:ln>
        </p:spPr>
        <p:txBody>
          <a:bodyPr>
            <a:spAutoFit/>
          </a:bodyPr>
          <a:lstStyle/>
          <a:p>
            <a:pPr algn="just"/>
            <a:r>
              <a:rPr lang="es-MX" sz="3200">
                <a:solidFill>
                  <a:schemeClr val="tx2"/>
                </a:solidFill>
                <a:latin typeface="Calibri" pitchFamily="34" charset="0"/>
              </a:rPr>
              <a:t>Ej: el Lazarillo de Tormes, en él se cuenta de forma autobiográfica la vida de un niño, Lázaro de Tormes, en el siglo XVI, desde su nacimiento y mísera infancia hasta su matrimonio, ya en la edad adulta.</a:t>
            </a:r>
          </a:p>
          <a:p>
            <a:pPr algn="just"/>
            <a:endParaRPr lang="es-MX" sz="3200">
              <a:solidFill>
                <a:schemeClr val="tx2"/>
              </a:solidFill>
              <a:latin typeface="Calibri" pitchFamily="34" charset="0"/>
            </a:endParaRPr>
          </a:p>
          <a:p>
            <a:pPr algn="just"/>
            <a:r>
              <a:rPr lang="es-MX" sz="3200">
                <a:solidFill>
                  <a:schemeClr val="tx2"/>
                </a:solidFill>
                <a:latin typeface="Calibri" pitchFamily="34" charset="0"/>
              </a:rPr>
              <a:t>Es un esbozo irónico y despiadado de la sociedad del momento, de la que se muestran sus vicios y actitudes hipócritas, sobre todo las de los clérigos y religiosos. </a:t>
            </a:r>
          </a:p>
          <a:p>
            <a:pPr algn="just"/>
            <a:endParaRPr lang="es-MX" sz="32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CuadroTexto"/>
          <p:cNvSpPr txBox="1">
            <a:spLocks noChangeArrowheads="1"/>
          </p:cNvSpPr>
          <p:nvPr/>
        </p:nvSpPr>
        <p:spPr bwMode="auto">
          <a:xfrm>
            <a:off x="428625" y="642938"/>
            <a:ext cx="8572500" cy="4524375"/>
          </a:xfrm>
          <a:prstGeom prst="rect">
            <a:avLst/>
          </a:prstGeom>
          <a:noFill/>
          <a:ln w="9525">
            <a:noFill/>
            <a:miter lim="800000"/>
            <a:headEnd/>
            <a:tailEnd/>
          </a:ln>
        </p:spPr>
        <p:txBody>
          <a:bodyPr>
            <a:spAutoFit/>
          </a:bodyPr>
          <a:lstStyle/>
          <a:p>
            <a:pPr algn="just"/>
            <a:r>
              <a:rPr lang="es-MX" sz="3200">
                <a:solidFill>
                  <a:schemeClr val="tx2"/>
                </a:solidFill>
                <a:latin typeface="Calibri" pitchFamily="34" charset="0"/>
              </a:rPr>
              <a:t>Dentro de este contexto, se podría considerar este sentido del viaje, como una invitación al lector a recorrer una época, con el objetivo de que éste tome una posición crítica y moral frente a lo que lee, imagina u observa.</a:t>
            </a:r>
          </a:p>
          <a:p>
            <a:pPr algn="just"/>
            <a:endParaRPr lang="es-MX" sz="3200">
              <a:solidFill>
                <a:schemeClr val="tx2"/>
              </a:solidFill>
              <a:latin typeface="Calibri" pitchFamily="34" charset="0"/>
            </a:endParaRPr>
          </a:p>
          <a:p>
            <a:pPr algn="just"/>
            <a:r>
              <a:rPr lang="es-MX" sz="3200">
                <a:solidFill>
                  <a:schemeClr val="tx2"/>
                </a:solidFill>
                <a:latin typeface="Calibri" pitchFamily="34" charset="0"/>
              </a:rPr>
              <a:t>Ej: en Trainspotting, el espectador se sumerge en el submundo de los heroinómanos, lo que produce un eventual juicio por parte del receptor.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0.gstatic.com/images?q=tbn:ANd9GcR5anvY2KHCyAbX7RNUZmIzlF24QV4c8Me4Td10fHwgcWJSninZ"/>
          <p:cNvPicPr>
            <a:picLocks noChangeAspect="1" noChangeArrowheads="1"/>
          </p:cNvPicPr>
          <p:nvPr/>
        </p:nvPicPr>
        <p:blipFill>
          <a:blip r:embed="rId2" cstate="print"/>
          <a:srcRect/>
          <a:stretch>
            <a:fillRect/>
          </a:stretch>
        </p:blipFill>
        <p:spPr bwMode="auto">
          <a:xfrm>
            <a:off x="285720" y="285728"/>
            <a:ext cx="8501122" cy="6286544"/>
          </a:xfrm>
          <a:prstGeom prst="rect">
            <a:avLst/>
          </a:prstGeom>
          <a:noFill/>
        </p:spPr>
      </p:pic>
      <p:sp>
        <p:nvSpPr>
          <p:cNvPr id="2054" name="Rectangle 6"/>
          <p:cNvSpPr>
            <a:spLocks noGrp="1" noChangeArrowheads="1"/>
          </p:cNvSpPr>
          <p:nvPr>
            <p:ph type="ctrTitle"/>
          </p:nvPr>
        </p:nvSpPr>
        <p:spPr>
          <a:xfrm>
            <a:off x="615950" y="3211513"/>
            <a:ext cx="7772400" cy="577850"/>
          </a:xfrm>
        </p:spPr>
        <p:txBody>
          <a:bodyPr rtlCol="0">
            <a:normAutofit fontScale="90000"/>
          </a:bodyPr>
          <a:lstStyle/>
          <a:p>
            <a:pPr fontAlgn="auto">
              <a:spcAft>
                <a:spcPts val="0"/>
              </a:spcAft>
              <a:defRPr/>
            </a:pPr>
            <a:r>
              <a:rPr lang="es-ES" b="1" dirty="0" smtClean="0">
                <a:solidFill>
                  <a:schemeClr val="bg1"/>
                </a:solidFill>
                <a:latin typeface="Algerian" pitchFamily="82" charset="0"/>
              </a:rPr>
              <a:t>Viaje por diversos </a:t>
            </a:r>
            <a:br>
              <a:rPr lang="es-ES" b="1" dirty="0" smtClean="0">
                <a:solidFill>
                  <a:schemeClr val="bg1"/>
                </a:solidFill>
                <a:latin typeface="Algerian" pitchFamily="82" charset="0"/>
              </a:rPr>
            </a:br>
            <a:r>
              <a:rPr lang="es-ES" b="1" dirty="0" smtClean="0">
                <a:solidFill>
                  <a:schemeClr val="bg1"/>
                </a:solidFill>
                <a:latin typeface="Algerian" pitchFamily="82" charset="0"/>
              </a:rPr>
              <a:t>lugares </a:t>
            </a:r>
            <a:br>
              <a:rPr lang="es-ES" b="1" dirty="0" smtClean="0">
                <a:solidFill>
                  <a:schemeClr val="bg1"/>
                </a:solidFill>
                <a:latin typeface="Algerian" pitchFamily="82" charset="0"/>
              </a:rPr>
            </a:br>
            <a:r>
              <a:rPr lang="es-ES" sz="3600" b="1" dirty="0" smtClean="0">
                <a:solidFill>
                  <a:schemeClr val="bg1"/>
                </a:solidFill>
                <a:latin typeface="Algerian" pitchFamily="82" charset="0"/>
              </a:rPr>
              <a:t>terrestres, extraterrestres y sociales </a:t>
            </a:r>
            <a:r>
              <a:rPr lang="es-ES" sz="2700" b="1" dirty="0" smtClean="0">
                <a:solidFill>
                  <a:schemeClr val="bg1"/>
                </a:solidFill>
                <a:latin typeface="Algerian" pitchFamily="82" charset="0"/>
              </a:rPr>
              <a:t/>
            </a:r>
            <a:br>
              <a:rPr lang="es-ES" sz="2700" b="1" dirty="0" smtClean="0">
                <a:solidFill>
                  <a:schemeClr val="bg1"/>
                </a:solidFill>
                <a:latin typeface="Algerian" pitchFamily="82" charset="0"/>
              </a:rPr>
            </a:br>
            <a:r>
              <a:rPr lang="es-ES_tradnl" sz="3600" b="1" dirty="0" smtClean="0">
                <a:solidFill>
                  <a:schemeClr val="bg1"/>
                </a:solidFill>
                <a:latin typeface="Algerian" pitchFamily="82" charset="0"/>
              </a:rPr>
              <a:t>_ 8 _</a:t>
            </a:r>
            <a:endParaRPr lang="es-ES_tradnl" sz="4800" b="1" dirty="0" smtClean="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476375" y="188913"/>
            <a:ext cx="7307263" cy="890587"/>
          </a:xfrm>
        </p:spPr>
        <p:txBody>
          <a:bodyPr/>
          <a:lstStyle/>
          <a:p>
            <a:r>
              <a:rPr lang="es-ES_tradnl" sz="4800" dirty="0" smtClean="0">
                <a:solidFill>
                  <a:srgbClr val="C00000"/>
                </a:solidFill>
              </a:rPr>
              <a:t>La búsqueda de la verdad</a:t>
            </a:r>
          </a:p>
        </p:txBody>
      </p:sp>
      <p:sp>
        <p:nvSpPr>
          <p:cNvPr id="6147" name="Text Box 6"/>
          <p:cNvSpPr txBox="1">
            <a:spLocks noChangeArrowheads="1"/>
          </p:cNvSpPr>
          <p:nvPr/>
        </p:nvSpPr>
        <p:spPr bwMode="auto">
          <a:xfrm>
            <a:off x="323850" y="1628775"/>
            <a:ext cx="8569325" cy="5048250"/>
          </a:xfrm>
          <a:prstGeom prst="rect">
            <a:avLst/>
          </a:prstGeom>
          <a:noFill/>
          <a:ln w="9525">
            <a:noFill/>
            <a:miter lim="800000"/>
            <a:headEnd/>
            <a:tailEnd/>
          </a:ln>
        </p:spPr>
        <p:txBody>
          <a:bodyPr>
            <a:spAutoFit/>
          </a:bodyPr>
          <a:lstStyle/>
          <a:p>
            <a:pPr algn="just">
              <a:spcBef>
                <a:spcPct val="50000"/>
              </a:spcBef>
            </a:pPr>
            <a:r>
              <a:rPr lang="es-ES_tradnl" sz="2800" dirty="0">
                <a:solidFill>
                  <a:schemeClr val="tx2"/>
                </a:solidFill>
                <a:latin typeface="Calibri" pitchFamily="34" charset="0"/>
              </a:rPr>
              <a:t>Realizar un viaje (externo o interno), puede permitir al ser humano encontrar, al final, la verdad o lo que realmente es importante. Esta verdad puede referirse a cosas cotidianas (sucesos propios de nuestra vida) o al sentido de nuestra existencia (la intensa búsqueda del hombre por encontrar el verdadero significado de la vida).</a:t>
            </a:r>
          </a:p>
          <a:p>
            <a:pPr algn="just">
              <a:spcBef>
                <a:spcPct val="50000"/>
              </a:spcBef>
            </a:pPr>
            <a:r>
              <a:rPr lang="es-ES_tradnl" sz="2800" dirty="0">
                <a:solidFill>
                  <a:schemeClr val="tx2"/>
                </a:solidFill>
                <a:latin typeface="Calibri" pitchFamily="34" charset="0"/>
              </a:rPr>
              <a:t>Ejemplo:</a:t>
            </a:r>
          </a:p>
          <a:p>
            <a:pPr algn="just">
              <a:spcBef>
                <a:spcPct val="50000"/>
              </a:spcBef>
            </a:pPr>
            <a:r>
              <a:rPr lang="es-ES_tradnl" sz="2800" dirty="0">
                <a:solidFill>
                  <a:srgbClr val="FF0000"/>
                </a:solidFill>
                <a:latin typeface="Calibri" pitchFamily="34" charset="0"/>
              </a:rPr>
              <a:t>El viaje al destierro que realiza Jean </a:t>
            </a:r>
            <a:r>
              <a:rPr lang="es-ES_tradnl" sz="2800" dirty="0" err="1">
                <a:solidFill>
                  <a:srgbClr val="FF0000"/>
                </a:solidFill>
                <a:latin typeface="Calibri" pitchFamily="34" charset="0"/>
              </a:rPr>
              <a:t>Baptiste</a:t>
            </a:r>
            <a:r>
              <a:rPr lang="es-ES_tradnl" sz="2800" dirty="0">
                <a:solidFill>
                  <a:srgbClr val="FF0000"/>
                </a:solidFill>
                <a:latin typeface="Calibri" pitchFamily="34" charset="0"/>
              </a:rPr>
              <a:t> </a:t>
            </a:r>
            <a:r>
              <a:rPr lang="es-ES_tradnl" sz="2800" dirty="0" err="1">
                <a:solidFill>
                  <a:srgbClr val="FF0000"/>
                </a:solidFill>
                <a:latin typeface="Calibri" pitchFamily="34" charset="0"/>
              </a:rPr>
              <a:t>Grenouille</a:t>
            </a:r>
            <a:r>
              <a:rPr lang="es-ES_tradnl" sz="2800" dirty="0">
                <a:solidFill>
                  <a:srgbClr val="FF0000"/>
                </a:solidFill>
                <a:latin typeface="Calibri" pitchFamily="34" charset="0"/>
              </a:rPr>
              <a:t> en </a:t>
            </a:r>
            <a:r>
              <a:rPr lang="es-ES_tradnl" sz="2800" dirty="0" smtClean="0">
                <a:solidFill>
                  <a:srgbClr val="FF0000"/>
                </a:solidFill>
                <a:latin typeface="Calibri" pitchFamily="34" charset="0"/>
              </a:rPr>
              <a:t>“</a:t>
            </a:r>
            <a:r>
              <a:rPr lang="es-ES_tradnl" sz="2800" i="1" dirty="0" smtClean="0">
                <a:solidFill>
                  <a:srgbClr val="FF0000"/>
                </a:solidFill>
                <a:latin typeface="Calibri" pitchFamily="34" charset="0"/>
              </a:rPr>
              <a:t>El perfume”.</a:t>
            </a:r>
            <a:endParaRPr lang="es-ES_tradnl" sz="2800" i="1" dirty="0">
              <a:solidFill>
                <a:srgbClr val="FF0000"/>
              </a:solidFill>
              <a:latin typeface="Calibri" pitchFamily="34" charset="0"/>
            </a:endParaRPr>
          </a:p>
          <a:p>
            <a:pPr algn="just">
              <a:spcBef>
                <a:spcPct val="50000"/>
              </a:spcBef>
            </a:pPr>
            <a:r>
              <a:rPr lang="es-ES_tradnl" sz="2800" i="1" dirty="0" err="1">
                <a:solidFill>
                  <a:srgbClr val="FF0000"/>
                </a:solidFill>
                <a:latin typeface="Calibri" pitchFamily="34" charset="0"/>
              </a:rPr>
              <a:t>Matrix</a:t>
            </a:r>
            <a:r>
              <a:rPr lang="es-ES_tradnl" sz="2800" i="1" dirty="0">
                <a:solidFill>
                  <a:srgbClr val="FF0000"/>
                </a:solidFill>
                <a:latin typeface="Calibri" pitchFamily="34" charset="0"/>
              </a:rPr>
              <a:t> _ La verdad de que prefiere saber Neo.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285750" y="0"/>
            <a:ext cx="8540750" cy="1143000"/>
          </a:xfrm>
        </p:spPr>
        <p:txBody>
          <a:bodyPr/>
          <a:lstStyle/>
          <a:p>
            <a:r>
              <a:rPr lang="es-MX" dirty="0" smtClean="0">
                <a:solidFill>
                  <a:srgbClr val="7030A0"/>
                </a:solidFill>
              </a:rPr>
              <a:t>Viajar</a:t>
            </a:r>
          </a:p>
        </p:txBody>
      </p:sp>
      <p:sp>
        <p:nvSpPr>
          <p:cNvPr id="52227" name="4 CuadroTexto"/>
          <p:cNvSpPr txBox="1">
            <a:spLocks noChangeArrowheads="1"/>
          </p:cNvSpPr>
          <p:nvPr/>
        </p:nvSpPr>
        <p:spPr bwMode="auto">
          <a:xfrm>
            <a:off x="285750" y="1285875"/>
            <a:ext cx="8643938" cy="5294313"/>
          </a:xfrm>
          <a:prstGeom prst="rect">
            <a:avLst/>
          </a:prstGeom>
          <a:noFill/>
          <a:ln w="9525">
            <a:noFill/>
            <a:miter lim="800000"/>
            <a:headEnd/>
            <a:tailEnd/>
          </a:ln>
        </p:spPr>
        <p:txBody>
          <a:bodyPr>
            <a:spAutoFit/>
          </a:bodyPr>
          <a:lstStyle/>
          <a:p>
            <a:pPr algn="just"/>
            <a:r>
              <a:rPr lang="es-MX" sz="4000" i="1" dirty="0">
                <a:solidFill>
                  <a:srgbClr val="7030A0"/>
                </a:solidFill>
                <a:latin typeface="Calibri" pitchFamily="34" charset="0"/>
              </a:rPr>
              <a:t>"Viajar es fatal para el prejuicio, la intolerancia y la estrechez de mente. Una visión más amplia de las cosas no puede ser adquirida vegetando en una pequeña esquina del mundo durante toda la vida".</a:t>
            </a:r>
          </a:p>
          <a:p>
            <a:pPr algn="just"/>
            <a:endParaRPr lang="es-MX" sz="4000" dirty="0">
              <a:latin typeface="Calibri" pitchFamily="34" charset="0"/>
            </a:endParaRPr>
          </a:p>
          <a:p>
            <a:pPr algn="r"/>
            <a:r>
              <a:rPr lang="es-MX" sz="4000" dirty="0">
                <a:solidFill>
                  <a:schemeClr val="tx2"/>
                </a:solidFill>
                <a:latin typeface="Calibri" pitchFamily="34" charset="0"/>
              </a:rPr>
              <a:t>Mark </a:t>
            </a:r>
            <a:r>
              <a:rPr lang="es-MX" sz="4000" dirty="0" err="1">
                <a:solidFill>
                  <a:schemeClr val="tx2"/>
                </a:solidFill>
                <a:latin typeface="Calibri" pitchFamily="34" charset="0"/>
              </a:rPr>
              <a:t>Twain</a:t>
            </a:r>
            <a:endParaRPr lang="es-MX" sz="4000" dirty="0">
              <a:solidFill>
                <a:schemeClr val="tx2"/>
              </a:solidFill>
              <a:latin typeface="Calibri" pitchFamily="34" charset="0"/>
            </a:endParaRPr>
          </a:p>
          <a:p>
            <a:endParaRPr lang="es-MX"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CuadroTexto"/>
          <p:cNvSpPr txBox="1">
            <a:spLocks noChangeArrowheads="1"/>
          </p:cNvSpPr>
          <p:nvPr/>
        </p:nvSpPr>
        <p:spPr bwMode="auto">
          <a:xfrm>
            <a:off x="357188" y="642938"/>
            <a:ext cx="8501062" cy="5294312"/>
          </a:xfrm>
          <a:prstGeom prst="rect">
            <a:avLst/>
          </a:prstGeom>
          <a:noFill/>
          <a:ln w="9525">
            <a:noFill/>
            <a:miter lim="800000"/>
            <a:headEnd/>
            <a:tailEnd/>
          </a:ln>
        </p:spPr>
        <p:txBody>
          <a:bodyPr>
            <a:spAutoFit/>
          </a:bodyPr>
          <a:lstStyle/>
          <a:p>
            <a:pPr algn="just"/>
            <a:r>
              <a:rPr lang="es-MX" sz="3200" dirty="0">
                <a:solidFill>
                  <a:schemeClr val="tx2"/>
                </a:solidFill>
                <a:latin typeface="Calibri" pitchFamily="34" charset="0"/>
              </a:rPr>
              <a:t>La frase del escritor norteamericano  es tajante, no importa la época en que haya sido escrita ni en la que sea leída. Pero a través de esa dureza, el autor nacido en 1835 y viajero empedernido apunta a uno de los principios centrales de una travesía</a:t>
            </a:r>
            <a:r>
              <a:rPr lang="es-MX" sz="3200" dirty="0" smtClean="0">
                <a:solidFill>
                  <a:schemeClr val="tx2"/>
                </a:solidFill>
                <a:latin typeface="Calibri" pitchFamily="34" charset="0"/>
              </a:rPr>
              <a:t>:... “</a:t>
            </a:r>
            <a:r>
              <a:rPr lang="es-MX" sz="3200" b="1" dirty="0" smtClean="0">
                <a:solidFill>
                  <a:srgbClr val="C00000"/>
                </a:solidFill>
                <a:latin typeface="Calibri" pitchFamily="34" charset="0"/>
              </a:rPr>
              <a:t>un </a:t>
            </a:r>
            <a:r>
              <a:rPr lang="es-MX" sz="3200" b="1" dirty="0">
                <a:solidFill>
                  <a:srgbClr val="C00000"/>
                </a:solidFill>
                <a:latin typeface="Calibri" pitchFamily="34" charset="0"/>
              </a:rPr>
              <a:t>viaje es más que descanso o un simple recorrido por tierras extrañas; es una experiencia que en sí constituye una eficaz terapia para ayudar a poner en su lugar la vida de cada quién</a:t>
            </a:r>
            <a:r>
              <a:rPr lang="es-MX" sz="3200" b="1" dirty="0" smtClean="0">
                <a:solidFill>
                  <a:srgbClr val="C00000"/>
                </a:solidFill>
                <a:latin typeface="Calibri" pitchFamily="34" charset="0"/>
              </a:rPr>
              <a:t>.”</a:t>
            </a:r>
            <a:endParaRPr lang="es-MX" sz="3200" b="1" dirty="0">
              <a:solidFill>
                <a:srgbClr val="C00000"/>
              </a:solidFill>
              <a:latin typeface="Calibri" pitchFamily="34" charset="0"/>
            </a:endParaRPr>
          </a:p>
          <a:p>
            <a:endParaRPr lang="es-MX" dirty="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a:xfrm>
            <a:off x="0" y="-214313"/>
            <a:ext cx="8816975" cy="2390776"/>
          </a:xfrm>
        </p:spPr>
        <p:txBody>
          <a:bodyPr/>
          <a:lstStyle/>
          <a:p>
            <a:r>
              <a:rPr lang="es-ES_tradnl" dirty="0" smtClean="0">
                <a:solidFill>
                  <a:srgbClr val="FFC000"/>
                </a:solidFill>
              </a:rPr>
              <a:t>8. </a:t>
            </a:r>
            <a:r>
              <a:rPr lang="es-MX" dirty="0" smtClean="0">
                <a:solidFill>
                  <a:srgbClr val="FFC000"/>
                </a:solidFill>
              </a:rPr>
              <a:t>Viaje por diversos </a:t>
            </a:r>
            <a:br>
              <a:rPr lang="es-MX" dirty="0" smtClean="0">
                <a:solidFill>
                  <a:srgbClr val="FFC000"/>
                </a:solidFill>
              </a:rPr>
            </a:br>
            <a:r>
              <a:rPr lang="es-MX" dirty="0" smtClean="0">
                <a:solidFill>
                  <a:srgbClr val="FFC000"/>
                </a:solidFill>
              </a:rPr>
              <a:t>lugares terrestres, extraterrestres y sociales</a:t>
            </a:r>
            <a:endParaRPr lang="es-ES_tradnl" dirty="0" smtClean="0">
              <a:solidFill>
                <a:srgbClr val="FFC000"/>
              </a:solidFill>
            </a:endParaRPr>
          </a:p>
        </p:txBody>
      </p:sp>
      <p:sp>
        <p:nvSpPr>
          <p:cNvPr id="54275" name="Text Box 6"/>
          <p:cNvSpPr txBox="1">
            <a:spLocks noChangeArrowheads="1"/>
          </p:cNvSpPr>
          <p:nvPr/>
        </p:nvSpPr>
        <p:spPr bwMode="auto">
          <a:xfrm>
            <a:off x="357188" y="2571750"/>
            <a:ext cx="8569325" cy="3170238"/>
          </a:xfrm>
          <a:prstGeom prst="rect">
            <a:avLst/>
          </a:prstGeom>
          <a:noFill/>
          <a:ln w="9525">
            <a:noFill/>
            <a:miter lim="800000"/>
            <a:headEnd/>
            <a:tailEnd/>
          </a:ln>
        </p:spPr>
        <p:txBody>
          <a:bodyPr>
            <a:spAutoFit/>
          </a:bodyPr>
          <a:lstStyle/>
          <a:p>
            <a:pPr algn="just">
              <a:spcBef>
                <a:spcPct val="50000"/>
              </a:spcBef>
            </a:pPr>
            <a:r>
              <a:rPr lang="es-MX" sz="4000">
                <a:solidFill>
                  <a:schemeClr val="tx2"/>
                </a:solidFill>
                <a:latin typeface="Calibri" pitchFamily="34" charset="0"/>
              </a:rPr>
              <a:t>Corresponde al viaje que se realiza por distintos lugares. Es un viaje externo y permite conocer las distintas costumbres de los grupos sociales a los que se accede. </a:t>
            </a:r>
            <a:endParaRPr lang="es-ES_tradnl" sz="40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3 CuadroTexto"/>
          <p:cNvSpPr txBox="1">
            <a:spLocks noChangeArrowheads="1"/>
          </p:cNvSpPr>
          <p:nvPr/>
        </p:nvSpPr>
        <p:spPr bwMode="auto">
          <a:xfrm>
            <a:off x="357188" y="571500"/>
            <a:ext cx="8572500" cy="523875"/>
          </a:xfrm>
          <a:prstGeom prst="rect">
            <a:avLst/>
          </a:prstGeom>
          <a:noFill/>
          <a:ln w="9525">
            <a:noFill/>
            <a:miter lim="800000"/>
            <a:headEnd/>
            <a:tailEnd/>
          </a:ln>
        </p:spPr>
        <p:txBody>
          <a:bodyPr>
            <a:spAutoFit/>
          </a:bodyPr>
          <a:lstStyle/>
          <a:p>
            <a:pPr algn="just"/>
            <a:endParaRPr lang="es-MX" sz="2800" i="1">
              <a:latin typeface="Calibri" pitchFamily="34" charset="0"/>
            </a:endParaRPr>
          </a:p>
        </p:txBody>
      </p:sp>
      <p:sp>
        <p:nvSpPr>
          <p:cNvPr id="55299" name="2 CuadroTexto"/>
          <p:cNvSpPr txBox="1">
            <a:spLocks noChangeArrowheads="1"/>
          </p:cNvSpPr>
          <p:nvPr/>
        </p:nvSpPr>
        <p:spPr bwMode="auto">
          <a:xfrm>
            <a:off x="428625" y="642938"/>
            <a:ext cx="8143875" cy="4894262"/>
          </a:xfrm>
          <a:prstGeom prst="rect">
            <a:avLst/>
          </a:prstGeom>
          <a:noFill/>
          <a:ln w="9525">
            <a:noFill/>
            <a:miter lim="800000"/>
            <a:headEnd/>
            <a:tailEnd/>
          </a:ln>
        </p:spPr>
        <p:txBody>
          <a:bodyPr>
            <a:spAutoFit/>
          </a:bodyPr>
          <a:lstStyle/>
          <a:p>
            <a:pPr algn="just"/>
            <a:r>
              <a:rPr lang="es-MX" sz="2400" dirty="0" err="1">
                <a:solidFill>
                  <a:schemeClr val="tx2"/>
                </a:solidFill>
                <a:latin typeface="Calibri" pitchFamily="34" charset="0"/>
              </a:rPr>
              <a:t>Ej</a:t>
            </a:r>
            <a:r>
              <a:rPr lang="es-MX" sz="2400" dirty="0">
                <a:solidFill>
                  <a:schemeClr val="tx2"/>
                </a:solidFill>
                <a:latin typeface="Calibri" pitchFamily="34" charset="0"/>
              </a:rPr>
              <a:t>: El Principito, el personaje  visita la Tierra y lugares fuera de ella. Interactúa con distintos personajes (el rey, el borracho, etc.), lo que le permite conocer distintas costumbres.</a:t>
            </a:r>
          </a:p>
          <a:p>
            <a:pPr algn="just"/>
            <a:endParaRPr lang="es-MX" sz="2400" dirty="0">
              <a:solidFill>
                <a:schemeClr val="tx2"/>
              </a:solidFill>
              <a:latin typeface="Calibri" pitchFamily="34" charset="0"/>
            </a:endParaRPr>
          </a:p>
          <a:p>
            <a:pPr algn="just"/>
            <a:r>
              <a:rPr lang="es-MX" sz="2400" dirty="0">
                <a:solidFill>
                  <a:schemeClr val="tx2"/>
                </a:solidFill>
                <a:latin typeface="Calibri" pitchFamily="34" charset="0"/>
              </a:rPr>
              <a:t>Si apreciamos desde la perspectiva anterior, este tipo de viaje es de carácter </a:t>
            </a:r>
            <a:r>
              <a:rPr lang="es-MX" sz="2400" dirty="0">
                <a:solidFill>
                  <a:srgbClr val="FF0000"/>
                </a:solidFill>
                <a:latin typeface="Calibri" pitchFamily="34" charset="0"/>
              </a:rPr>
              <a:t>EXTERNO</a:t>
            </a:r>
            <a:r>
              <a:rPr lang="es-MX" sz="2400" dirty="0">
                <a:solidFill>
                  <a:schemeClr val="tx2"/>
                </a:solidFill>
                <a:latin typeface="Calibri" pitchFamily="34" charset="0"/>
              </a:rPr>
              <a:t>, sin embargo toda consecuencia de esta travesía es el resultado de un viaje </a:t>
            </a:r>
            <a:r>
              <a:rPr lang="es-MX" sz="2400" dirty="0">
                <a:solidFill>
                  <a:srgbClr val="FF0000"/>
                </a:solidFill>
                <a:latin typeface="Calibri" pitchFamily="34" charset="0"/>
              </a:rPr>
              <a:t>INTERNO</a:t>
            </a:r>
            <a:r>
              <a:rPr lang="es-MX" sz="2400" dirty="0">
                <a:solidFill>
                  <a:schemeClr val="tx2"/>
                </a:solidFill>
                <a:latin typeface="Calibri" pitchFamily="34" charset="0"/>
              </a:rPr>
              <a:t> que transforma a los personajes haciendo que éstos ya no se comporten de la misma forma, puesto que absorben las características del lugar: </a:t>
            </a:r>
          </a:p>
          <a:p>
            <a:pPr algn="just"/>
            <a:endParaRPr lang="es-MX" sz="2400" dirty="0">
              <a:solidFill>
                <a:schemeClr val="tx2"/>
              </a:solidFill>
              <a:latin typeface="Calibri" pitchFamily="34" charset="0"/>
            </a:endParaRPr>
          </a:p>
          <a:p>
            <a:pPr algn="just"/>
            <a:r>
              <a:rPr lang="es-MX" sz="2400" dirty="0">
                <a:solidFill>
                  <a:schemeClr val="tx2"/>
                </a:solidFill>
                <a:latin typeface="Calibri" pitchFamily="34" charset="0"/>
              </a:rPr>
              <a:t>En relación al Principito, con las diferentes cosas que ve en su viaje externo, va modificando sus pensamientos en relación a los adultos, aprendiendo como son ellos.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40750" cy="842963"/>
          </a:xfrm>
        </p:spPr>
        <p:txBody>
          <a:bodyPr rtlCol="0">
            <a:normAutofit fontScale="90000"/>
          </a:bodyPr>
          <a:lstStyle/>
          <a:p>
            <a:pPr fontAlgn="auto">
              <a:spcAft>
                <a:spcPts val="0"/>
              </a:spcAft>
              <a:defRPr/>
            </a:pPr>
            <a:r>
              <a:rPr lang="es-MX" sz="6000" dirty="0" smtClean="0">
                <a:solidFill>
                  <a:schemeClr val="tx2"/>
                </a:solidFill>
              </a:rPr>
              <a:t>ACTIVIDAD</a:t>
            </a:r>
            <a:endParaRPr lang="es-MX" sz="6000" dirty="0">
              <a:solidFill>
                <a:schemeClr val="tx2"/>
              </a:solidFill>
            </a:endParaRPr>
          </a:p>
        </p:txBody>
      </p:sp>
      <p:sp>
        <p:nvSpPr>
          <p:cNvPr id="57347" name="2 Marcador de contenido"/>
          <p:cNvSpPr>
            <a:spLocks noGrp="1"/>
          </p:cNvSpPr>
          <p:nvPr>
            <p:ph idx="1"/>
          </p:nvPr>
        </p:nvSpPr>
        <p:spPr>
          <a:xfrm>
            <a:off x="214313" y="1928813"/>
            <a:ext cx="8540750" cy="3214687"/>
          </a:xfrm>
        </p:spPr>
        <p:txBody>
          <a:bodyPr/>
          <a:lstStyle/>
          <a:p>
            <a:pPr algn="just">
              <a:buFont typeface="Arial" pitchFamily="34" charset="0"/>
              <a:buChar char="►"/>
            </a:pPr>
            <a:r>
              <a:rPr lang="es-MX" sz="4800" smtClean="0">
                <a:solidFill>
                  <a:schemeClr val="tx2"/>
                </a:solidFill>
              </a:rPr>
              <a:t>Lee atentamente el siguiente extracto de una carta de Cristóbal Colón.</a:t>
            </a:r>
          </a:p>
          <a:p>
            <a:pPr>
              <a:buFont typeface="Arial" pitchFamily="34" charset="0"/>
              <a:buNone/>
            </a:pPr>
            <a:endParaRPr lang="es-MX" smtClean="0"/>
          </a:p>
          <a:p>
            <a:pPr>
              <a:buFont typeface="Arial" pitchFamily="34" charset="0"/>
              <a:buNone/>
            </a:pPr>
            <a:endParaRPr lang="es-MX" sz="2400" smtClean="0"/>
          </a:p>
        </p:txBody>
      </p:sp>
      <p:pic>
        <p:nvPicPr>
          <p:cNvPr id="3074" name="Picture 2" descr="https://encrypted-tbn1.gstatic.com/images?q=tbn:ANd9GcQQSqnlMiBwL8tKSxcTfb7ItgS3mueYB6mMdjZ7xne0Z7R9SIyyjw"/>
          <p:cNvPicPr>
            <a:picLocks noChangeAspect="1" noChangeArrowheads="1"/>
          </p:cNvPicPr>
          <p:nvPr/>
        </p:nvPicPr>
        <p:blipFill>
          <a:blip r:embed="rId2" cstate="print"/>
          <a:srcRect/>
          <a:stretch>
            <a:fillRect/>
          </a:stretch>
        </p:blipFill>
        <p:spPr bwMode="auto">
          <a:xfrm>
            <a:off x="4214810" y="3929066"/>
            <a:ext cx="4429156" cy="264320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CuadroTexto"/>
          <p:cNvSpPr txBox="1">
            <a:spLocks noChangeArrowheads="1"/>
          </p:cNvSpPr>
          <p:nvPr/>
        </p:nvSpPr>
        <p:spPr bwMode="auto">
          <a:xfrm>
            <a:off x="214313" y="357188"/>
            <a:ext cx="8786812" cy="5540375"/>
          </a:xfrm>
          <a:prstGeom prst="rect">
            <a:avLst/>
          </a:prstGeom>
          <a:noFill/>
          <a:ln w="9525">
            <a:noFill/>
            <a:miter lim="800000"/>
            <a:headEnd/>
            <a:tailEnd/>
          </a:ln>
        </p:spPr>
        <p:txBody>
          <a:bodyPr>
            <a:spAutoFit/>
          </a:bodyPr>
          <a:lstStyle/>
          <a:p>
            <a:pPr algn="just"/>
            <a:r>
              <a:rPr lang="es-MX" sz="2400" i="1" dirty="0">
                <a:solidFill>
                  <a:schemeClr val="accent6">
                    <a:lumMod val="75000"/>
                  </a:schemeClr>
                </a:solidFill>
                <a:latin typeface="Calibri" pitchFamily="34" charset="0"/>
              </a:rPr>
              <a:t>Señor, porque sé que habréis placer de la gran victoria que Nuestro Señor me ha dado en mi viaje, vos escribo ésta, por la cual sabréis como en 33 días pasé de las islas de Canaria a las Indias con la armada que los ilustrísimos rey y reina nuestros señores me dieron, donde yo hallé muy muchas islas pobladas con gente sin número; y de ellas todas he tomado posesión por Sus Altezas con pregón y bandera real extendida, y no me fue contradicho.</a:t>
            </a:r>
          </a:p>
          <a:p>
            <a:pPr algn="just"/>
            <a:endParaRPr lang="es-MX" sz="2400" i="1" dirty="0">
              <a:solidFill>
                <a:schemeClr val="accent6">
                  <a:lumMod val="75000"/>
                </a:schemeClr>
              </a:solidFill>
              <a:latin typeface="Calibri" pitchFamily="34" charset="0"/>
            </a:endParaRPr>
          </a:p>
          <a:p>
            <a:pPr algn="just"/>
            <a:r>
              <a:rPr lang="es-MX" sz="2400" i="1" dirty="0">
                <a:solidFill>
                  <a:schemeClr val="accent6">
                    <a:lumMod val="75000"/>
                  </a:schemeClr>
                </a:solidFill>
                <a:latin typeface="Calibri" pitchFamily="34" charset="0"/>
              </a:rPr>
              <a:t>A la primera que yo hallé puse nombre San Salvador [isla </a:t>
            </a:r>
            <a:r>
              <a:rPr lang="es-MX" sz="2400" i="1" dirty="0" err="1">
                <a:solidFill>
                  <a:schemeClr val="accent6">
                    <a:lumMod val="75000"/>
                  </a:schemeClr>
                </a:solidFill>
                <a:latin typeface="Calibri" pitchFamily="34" charset="0"/>
              </a:rPr>
              <a:t>Watling</a:t>
            </a:r>
            <a:r>
              <a:rPr lang="es-MX" sz="2400" i="1" dirty="0">
                <a:solidFill>
                  <a:schemeClr val="accent6">
                    <a:lumMod val="75000"/>
                  </a:schemeClr>
                </a:solidFill>
                <a:latin typeface="Calibri" pitchFamily="34" charset="0"/>
              </a:rPr>
              <a:t>] a </a:t>
            </a:r>
            <a:r>
              <a:rPr lang="es-MX" sz="2400" i="1" dirty="0" err="1">
                <a:solidFill>
                  <a:schemeClr val="accent6">
                    <a:lumMod val="75000"/>
                  </a:schemeClr>
                </a:solidFill>
                <a:latin typeface="Calibri" pitchFamily="34" charset="0"/>
              </a:rPr>
              <a:t>comemoración</a:t>
            </a:r>
            <a:r>
              <a:rPr lang="es-MX" sz="2400" i="1" dirty="0">
                <a:solidFill>
                  <a:schemeClr val="accent6">
                    <a:lumMod val="75000"/>
                  </a:schemeClr>
                </a:solidFill>
                <a:latin typeface="Calibri" pitchFamily="34" charset="0"/>
              </a:rPr>
              <a:t> de Su Alta Majestad, el cual maravillosamente todo esto ha dado; los Indios la llaman </a:t>
            </a:r>
            <a:r>
              <a:rPr lang="es-MX" sz="2400" i="1" dirty="0" err="1">
                <a:solidFill>
                  <a:schemeClr val="accent6">
                    <a:lumMod val="75000"/>
                  </a:schemeClr>
                </a:solidFill>
                <a:latin typeface="Calibri" pitchFamily="34" charset="0"/>
              </a:rPr>
              <a:t>Guanahaní</a:t>
            </a:r>
            <a:r>
              <a:rPr lang="es-MX" sz="2400" i="1" dirty="0">
                <a:solidFill>
                  <a:schemeClr val="accent6">
                    <a:lumMod val="75000"/>
                  </a:schemeClr>
                </a:solidFill>
                <a:latin typeface="Calibri" pitchFamily="34" charset="0"/>
              </a:rPr>
              <a:t>; a la segunda puse nombre la isla de Santa María de Concepción [Cayo </a:t>
            </a:r>
            <a:r>
              <a:rPr lang="es-MX" sz="2400" i="1" dirty="0" err="1">
                <a:solidFill>
                  <a:schemeClr val="accent6">
                    <a:lumMod val="75000"/>
                  </a:schemeClr>
                </a:solidFill>
                <a:latin typeface="Calibri" pitchFamily="34" charset="0"/>
              </a:rPr>
              <a:t>Rum</a:t>
            </a:r>
            <a:r>
              <a:rPr lang="es-MX" sz="2400" i="1" dirty="0">
                <a:solidFill>
                  <a:schemeClr val="accent6">
                    <a:lumMod val="75000"/>
                  </a:schemeClr>
                </a:solidFill>
                <a:latin typeface="Calibri" pitchFamily="34" charset="0"/>
              </a:rPr>
              <a:t>]; a la tercera Fernandina [Isla Long]; a la cuarta la Isabela [Isla </a:t>
            </a:r>
            <a:r>
              <a:rPr lang="es-MX" sz="2400" i="1" dirty="0" err="1">
                <a:solidFill>
                  <a:schemeClr val="accent6">
                    <a:lumMod val="75000"/>
                  </a:schemeClr>
                </a:solidFill>
                <a:latin typeface="Calibri" pitchFamily="34" charset="0"/>
              </a:rPr>
              <a:t>Crooked</a:t>
            </a:r>
            <a:r>
              <a:rPr lang="es-MX" sz="2400" i="1" dirty="0">
                <a:solidFill>
                  <a:schemeClr val="accent6">
                    <a:lumMod val="75000"/>
                  </a:schemeClr>
                </a:solidFill>
                <a:latin typeface="Calibri" pitchFamily="34" charset="0"/>
              </a:rPr>
              <a:t>]; a la quinta la isla Juana [Cuba], y así a cada una nombre nuevo.</a:t>
            </a:r>
          </a:p>
          <a:p>
            <a:endParaRPr lang="es-MX" dirty="0">
              <a:solidFill>
                <a:schemeClr val="accent6">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Marcador de contenido"/>
          <p:cNvSpPr>
            <a:spLocks noGrp="1"/>
          </p:cNvSpPr>
          <p:nvPr>
            <p:ph idx="1"/>
          </p:nvPr>
        </p:nvSpPr>
        <p:spPr>
          <a:xfrm>
            <a:off x="285750" y="642938"/>
            <a:ext cx="8540750" cy="5429250"/>
          </a:xfrm>
        </p:spPr>
        <p:txBody>
          <a:bodyPr/>
          <a:lstStyle/>
          <a:p>
            <a:pPr algn="just">
              <a:buFont typeface="Arial" pitchFamily="34" charset="0"/>
              <a:buChar char="►"/>
            </a:pPr>
            <a:r>
              <a:rPr lang="es-MX" sz="3600" smtClean="0">
                <a:solidFill>
                  <a:schemeClr val="tx2"/>
                </a:solidFill>
              </a:rPr>
              <a:t>Analiza la carta, demostrando en primer lugar, las marcas explícitas que posee en relación al </a:t>
            </a:r>
            <a:r>
              <a:rPr lang="es-MX" sz="3600" i="1" smtClean="0">
                <a:solidFill>
                  <a:schemeClr val="tx2"/>
                </a:solidFill>
              </a:rPr>
              <a:t>viaje por diversos lugares terrestres</a:t>
            </a:r>
            <a:r>
              <a:rPr lang="es-MX" sz="3600" smtClean="0">
                <a:solidFill>
                  <a:schemeClr val="tx2"/>
                </a:solidFill>
              </a:rPr>
              <a:t>, y finalmente argumenta según su contexto, de qué forma este viaje provocó la transformación interna de dos culturas (conquistadores y conquistados)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3.bp.blogspot.com/-o1b1UGac0zQ/TupNI0Olz_I/AAAAAAAACmc/ns7i4L-9QzI/s1600/la-felicidad.jpg"/>
          <p:cNvPicPr>
            <a:picLocks noChangeAspect="1" noChangeArrowheads="1"/>
          </p:cNvPicPr>
          <p:nvPr/>
        </p:nvPicPr>
        <p:blipFill>
          <a:blip r:embed="rId2" cstate="print"/>
          <a:srcRect/>
          <a:stretch>
            <a:fillRect/>
          </a:stretch>
        </p:blipFill>
        <p:spPr bwMode="auto">
          <a:xfrm>
            <a:off x="285720" y="285728"/>
            <a:ext cx="8572560" cy="6215106"/>
          </a:xfrm>
          <a:prstGeom prst="rect">
            <a:avLst/>
          </a:prstGeom>
          <a:noFill/>
        </p:spPr>
      </p:pic>
      <p:sp>
        <p:nvSpPr>
          <p:cNvPr id="7170" name="Rectangle 6"/>
          <p:cNvSpPr>
            <a:spLocks noGrp="1" noChangeArrowheads="1"/>
          </p:cNvSpPr>
          <p:nvPr>
            <p:ph type="ctrTitle"/>
          </p:nvPr>
        </p:nvSpPr>
        <p:spPr>
          <a:xfrm>
            <a:off x="571472" y="571480"/>
            <a:ext cx="7772400" cy="3529012"/>
          </a:xfrm>
        </p:spPr>
        <p:txBody>
          <a:bodyPr/>
          <a:lstStyle/>
          <a:p>
            <a:r>
              <a:rPr lang="es-ES_tradnl" b="1" dirty="0" smtClean="0">
                <a:solidFill>
                  <a:schemeClr val="tx2"/>
                </a:solidFill>
              </a:rPr>
              <a:t>SENTIDOS DEL VIAJE EN LA LITERATURA_2_:</a:t>
            </a:r>
            <a:br>
              <a:rPr lang="es-ES_tradnl" b="1" dirty="0" smtClean="0">
                <a:solidFill>
                  <a:schemeClr val="tx2"/>
                </a:solidFill>
              </a:rPr>
            </a:br>
            <a:r>
              <a:rPr lang="es-ES_tradnl" b="1" dirty="0" smtClean="0">
                <a:solidFill>
                  <a:schemeClr val="tx2"/>
                </a:solidFill>
              </a:rPr>
              <a:t/>
            </a:r>
            <a:br>
              <a:rPr lang="es-ES_tradnl" b="1" dirty="0" smtClean="0">
                <a:solidFill>
                  <a:schemeClr val="tx2"/>
                </a:solidFill>
              </a:rPr>
            </a:br>
            <a:endParaRPr lang="es-ES_tradnl" b="1" dirty="0" smtClean="0">
              <a:solidFill>
                <a:srgbClr val="FF0000"/>
              </a:solidFill>
            </a:endParaRPr>
          </a:p>
        </p:txBody>
      </p:sp>
      <p:sp>
        <p:nvSpPr>
          <p:cNvPr id="4" name="3 Rectángulo"/>
          <p:cNvSpPr/>
          <p:nvPr/>
        </p:nvSpPr>
        <p:spPr>
          <a:xfrm>
            <a:off x="571472" y="4714884"/>
            <a:ext cx="5214974" cy="1446550"/>
          </a:xfrm>
          <a:prstGeom prst="rect">
            <a:avLst/>
          </a:prstGeom>
        </p:spPr>
        <p:txBody>
          <a:bodyPr wrap="square">
            <a:spAutoFit/>
          </a:bodyPr>
          <a:lstStyle/>
          <a:p>
            <a:r>
              <a:rPr lang="es-ES_tradnl" sz="4400" b="1" dirty="0" smtClean="0">
                <a:solidFill>
                  <a:schemeClr val="bg1"/>
                </a:solidFill>
              </a:rPr>
              <a:t>La búsqueda de la felicidad</a:t>
            </a:r>
            <a:endParaRPr lang="es-CL" sz="4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s-ES_tradnl" smtClean="0">
                <a:solidFill>
                  <a:schemeClr val="tx2"/>
                </a:solidFill>
              </a:rPr>
              <a:t>¿Qué es la felicidad?</a:t>
            </a:r>
          </a:p>
        </p:txBody>
      </p:sp>
      <p:sp>
        <p:nvSpPr>
          <p:cNvPr id="8195" name="Text Box 4"/>
          <p:cNvSpPr txBox="1">
            <a:spLocks noChangeArrowheads="1"/>
          </p:cNvSpPr>
          <p:nvPr/>
        </p:nvSpPr>
        <p:spPr bwMode="auto">
          <a:xfrm>
            <a:off x="250825" y="1484313"/>
            <a:ext cx="8497888" cy="366712"/>
          </a:xfrm>
          <a:prstGeom prst="rect">
            <a:avLst/>
          </a:prstGeom>
          <a:noFill/>
          <a:ln w="9525">
            <a:noFill/>
            <a:miter lim="800000"/>
            <a:headEnd/>
            <a:tailEnd/>
          </a:ln>
        </p:spPr>
        <p:txBody>
          <a:bodyPr>
            <a:spAutoFit/>
          </a:bodyPr>
          <a:lstStyle/>
          <a:p>
            <a:pPr>
              <a:spcBef>
                <a:spcPct val="50000"/>
              </a:spcBef>
            </a:pPr>
            <a:endParaRPr lang="es-CL">
              <a:latin typeface="Calibri" pitchFamily="34" charset="0"/>
            </a:endParaRPr>
          </a:p>
        </p:txBody>
      </p:sp>
      <p:sp>
        <p:nvSpPr>
          <p:cNvPr id="8196" name="Text Box 5"/>
          <p:cNvSpPr txBox="1">
            <a:spLocks noChangeArrowheads="1"/>
          </p:cNvSpPr>
          <p:nvPr/>
        </p:nvSpPr>
        <p:spPr bwMode="auto">
          <a:xfrm>
            <a:off x="468313" y="1412875"/>
            <a:ext cx="8208962" cy="4816475"/>
          </a:xfrm>
          <a:prstGeom prst="rect">
            <a:avLst/>
          </a:prstGeom>
          <a:noFill/>
          <a:ln w="9525">
            <a:noFill/>
            <a:miter lim="800000"/>
            <a:headEnd/>
            <a:tailEnd/>
          </a:ln>
        </p:spPr>
        <p:txBody>
          <a:bodyPr>
            <a:spAutoFit/>
          </a:bodyPr>
          <a:lstStyle/>
          <a:p>
            <a:pPr algn="just">
              <a:spcBef>
                <a:spcPct val="50000"/>
              </a:spcBef>
            </a:pPr>
            <a:r>
              <a:rPr lang="es-ES_tradnl" sz="2800" dirty="0">
                <a:solidFill>
                  <a:schemeClr val="tx2"/>
                </a:solidFill>
                <a:latin typeface="Calibri" pitchFamily="34" charset="0"/>
              </a:rPr>
              <a:t>Fríamente se podría decir que la felicidad es un estado de ánimo caracterizado por dotar a la personalidad de quien la posee de un enfoque positivo. Es definida como una condición interna de satisfacción y alegría.</a:t>
            </a:r>
          </a:p>
          <a:p>
            <a:pPr algn="just">
              <a:spcBef>
                <a:spcPct val="50000"/>
              </a:spcBef>
            </a:pPr>
            <a:r>
              <a:rPr lang="es-ES_tradnl" sz="2800" dirty="0">
                <a:solidFill>
                  <a:schemeClr val="tx2"/>
                </a:solidFill>
                <a:latin typeface="Calibri" pitchFamily="34" charset="0"/>
              </a:rPr>
              <a:t>Sin embargo, el concepto podría variar de persona en persona, en la historia de la humanidad, </a:t>
            </a:r>
            <a:r>
              <a:rPr lang="es-ES_tradnl" sz="2800" dirty="0" smtClean="0">
                <a:solidFill>
                  <a:schemeClr val="tx2"/>
                </a:solidFill>
                <a:latin typeface="Calibri" pitchFamily="34" charset="0"/>
              </a:rPr>
              <a:t>líderes </a:t>
            </a:r>
            <a:r>
              <a:rPr lang="es-ES_tradnl" sz="2800" dirty="0">
                <a:solidFill>
                  <a:schemeClr val="tx2"/>
                </a:solidFill>
                <a:latin typeface="Calibri" pitchFamily="34" charset="0"/>
              </a:rPr>
              <a:t>de opinión se han atrevido a referirse al tema desde sus propias </a:t>
            </a:r>
            <a:r>
              <a:rPr lang="es-ES_tradnl" sz="2800" dirty="0" smtClean="0">
                <a:solidFill>
                  <a:schemeClr val="tx2"/>
                </a:solidFill>
                <a:latin typeface="Calibri" pitchFamily="34" charset="0"/>
              </a:rPr>
              <a:t>visiones… veamos </a:t>
            </a:r>
            <a:r>
              <a:rPr lang="es-ES_tradnl" sz="2800" dirty="0">
                <a:solidFill>
                  <a:schemeClr val="tx2"/>
                </a:solidFill>
                <a:latin typeface="Calibri" pitchFamily="34" charset="0"/>
              </a:rPr>
              <a:t>algunas.</a:t>
            </a:r>
          </a:p>
          <a:p>
            <a:pPr>
              <a:spcBef>
                <a:spcPct val="50000"/>
              </a:spcBef>
            </a:pPr>
            <a:endParaRPr lang="es-ES_tradnl" sz="2800" dirty="0">
              <a:latin typeface="Calibri" pitchFamily="34" charset="0"/>
            </a:endParaRPr>
          </a:p>
          <a:p>
            <a:pPr>
              <a:spcBef>
                <a:spcPct val="50000"/>
              </a:spcBef>
            </a:pPr>
            <a:endParaRPr lang="es-ES_tradnl"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23850" y="0"/>
            <a:ext cx="8540750" cy="1143000"/>
          </a:xfrm>
        </p:spPr>
        <p:txBody>
          <a:bodyPr/>
          <a:lstStyle/>
          <a:p>
            <a:r>
              <a:rPr lang="es-ES_tradnl" smtClean="0">
                <a:solidFill>
                  <a:schemeClr val="tx2"/>
                </a:solidFill>
              </a:rPr>
              <a:t>Frases sobre la felicidad</a:t>
            </a:r>
          </a:p>
        </p:txBody>
      </p:sp>
      <p:sp>
        <p:nvSpPr>
          <p:cNvPr id="9219" name="Text Box 4"/>
          <p:cNvSpPr txBox="1">
            <a:spLocks noChangeArrowheads="1"/>
          </p:cNvSpPr>
          <p:nvPr/>
        </p:nvSpPr>
        <p:spPr bwMode="auto">
          <a:xfrm>
            <a:off x="395288" y="1052513"/>
            <a:ext cx="8353425" cy="2868612"/>
          </a:xfrm>
          <a:prstGeom prst="rect">
            <a:avLst/>
          </a:prstGeom>
          <a:noFill/>
          <a:ln w="9525">
            <a:noFill/>
            <a:miter lim="800000"/>
            <a:headEnd/>
            <a:tailEnd/>
          </a:ln>
        </p:spPr>
        <p:txBody>
          <a:bodyPr>
            <a:spAutoFit/>
          </a:bodyPr>
          <a:lstStyle/>
          <a:p>
            <a:pPr algn="just">
              <a:spcBef>
                <a:spcPct val="50000"/>
              </a:spcBef>
            </a:pPr>
            <a:r>
              <a:rPr lang="es-ES_tradnl" sz="2800" i="1" dirty="0" smtClean="0">
                <a:solidFill>
                  <a:srgbClr val="FF0000"/>
                </a:solidFill>
                <a:latin typeface="Calibri" pitchFamily="34" charset="0"/>
              </a:rPr>
              <a:t>“La </a:t>
            </a:r>
            <a:r>
              <a:rPr lang="es-ES_tradnl" sz="2800" i="1" dirty="0">
                <a:solidFill>
                  <a:srgbClr val="FF0000"/>
                </a:solidFill>
                <a:latin typeface="Calibri" pitchFamily="34" charset="0"/>
              </a:rPr>
              <a:t>felicidad humana generalmente no se logra con grandes golpes de suerte, que pueden ocurrir pocas veces, sino con pequeñas cosas que ocurren todos los </a:t>
            </a:r>
            <a:r>
              <a:rPr lang="es-ES_tradnl" sz="2800" i="1" dirty="0" smtClean="0">
                <a:solidFill>
                  <a:srgbClr val="FF0000"/>
                </a:solidFill>
                <a:latin typeface="Calibri" pitchFamily="34" charset="0"/>
              </a:rPr>
              <a:t>días”.</a:t>
            </a:r>
            <a:endParaRPr lang="es-ES_tradnl" sz="2800" i="1" dirty="0">
              <a:solidFill>
                <a:srgbClr val="FF0000"/>
              </a:solidFill>
              <a:latin typeface="Calibri" pitchFamily="34" charset="0"/>
            </a:endParaRPr>
          </a:p>
          <a:p>
            <a:pPr algn="r">
              <a:spcBef>
                <a:spcPct val="50000"/>
              </a:spcBef>
            </a:pPr>
            <a:r>
              <a:rPr lang="es-ES_tradnl" sz="2800" dirty="0">
                <a:solidFill>
                  <a:schemeClr val="tx2"/>
                </a:solidFill>
                <a:latin typeface="Calibri" pitchFamily="34" charset="0"/>
              </a:rPr>
              <a:t> </a:t>
            </a:r>
            <a:r>
              <a:rPr lang="es-ES_tradnl" sz="2800" dirty="0" err="1">
                <a:solidFill>
                  <a:schemeClr val="tx2"/>
                </a:solidFill>
                <a:latin typeface="Calibri" pitchFamily="34" charset="0"/>
              </a:rPr>
              <a:t>Benjamin</a:t>
            </a:r>
            <a:r>
              <a:rPr lang="es-ES_tradnl" sz="2800" dirty="0">
                <a:solidFill>
                  <a:schemeClr val="tx2"/>
                </a:solidFill>
                <a:latin typeface="Calibri" pitchFamily="34" charset="0"/>
              </a:rPr>
              <a:t> Franklin (1706-1790) Estadista y científico estadounidense</a:t>
            </a:r>
          </a:p>
        </p:txBody>
      </p:sp>
      <p:sp>
        <p:nvSpPr>
          <p:cNvPr id="9220" name="Text Box 5"/>
          <p:cNvSpPr txBox="1">
            <a:spLocks noChangeArrowheads="1"/>
          </p:cNvSpPr>
          <p:nvPr/>
        </p:nvSpPr>
        <p:spPr bwMode="auto">
          <a:xfrm>
            <a:off x="323850" y="4508500"/>
            <a:ext cx="8820150" cy="1600200"/>
          </a:xfrm>
          <a:prstGeom prst="rect">
            <a:avLst/>
          </a:prstGeom>
          <a:noFill/>
          <a:ln w="9525">
            <a:noFill/>
            <a:miter lim="800000"/>
            <a:headEnd/>
            <a:tailEnd/>
          </a:ln>
        </p:spPr>
        <p:txBody>
          <a:bodyPr>
            <a:spAutoFit/>
          </a:bodyPr>
          <a:lstStyle/>
          <a:p>
            <a:pPr>
              <a:spcBef>
                <a:spcPct val="50000"/>
              </a:spcBef>
            </a:pPr>
            <a:r>
              <a:rPr lang="es-ES_tradnl" sz="2800" i="1" dirty="0" smtClean="0">
                <a:solidFill>
                  <a:srgbClr val="FF0000"/>
                </a:solidFill>
                <a:latin typeface="Calibri" pitchFamily="34" charset="0"/>
              </a:rPr>
              <a:t>“</a:t>
            </a:r>
            <a:r>
              <a:rPr lang="es-ES_tradnl" sz="2800" i="1" dirty="0" smtClean="0">
                <a:solidFill>
                  <a:schemeClr val="accent2">
                    <a:lumMod val="75000"/>
                  </a:schemeClr>
                </a:solidFill>
                <a:latin typeface="Calibri" pitchFamily="34" charset="0"/>
              </a:rPr>
              <a:t>Felicidad </a:t>
            </a:r>
            <a:r>
              <a:rPr lang="es-ES_tradnl" sz="2800" i="1" dirty="0">
                <a:solidFill>
                  <a:schemeClr val="accent2">
                    <a:lumMod val="75000"/>
                  </a:schemeClr>
                </a:solidFill>
                <a:latin typeface="Calibri" pitchFamily="34" charset="0"/>
              </a:rPr>
              <a:t>no es hacer lo que uno quiere sino querer lo que uno </a:t>
            </a:r>
            <a:r>
              <a:rPr lang="es-ES_tradnl" sz="2800" i="1" dirty="0" smtClean="0">
                <a:solidFill>
                  <a:schemeClr val="accent2">
                    <a:lumMod val="75000"/>
                  </a:schemeClr>
                </a:solidFill>
                <a:latin typeface="Calibri" pitchFamily="34" charset="0"/>
              </a:rPr>
              <a:t>hace”.</a:t>
            </a:r>
            <a:endParaRPr lang="es-ES_tradnl" sz="2800" i="1" dirty="0">
              <a:solidFill>
                <a:schemeClr val="accent2">
                  <a:lumMod val="75000"/>
                </a:schemeClr>
              </a:solidFill>
              <a:latin typeface="Calibri" pitchFamily="34" charset="0"/>
            </a:endParaRPr>
          </a:p>
          <a:p>
            <a:pPr algn="r">
              <a:spcBef>
                <a:spcPct val="50000"/>
              </a:spcBef>
            </a:pPr>
            <a:r>
              <a:rPr lang="es-ES_tradnl" sz="2800" dirty="0">
                <a:solidFill>
                  <a:schemeClr val="tx2"/>
                </a:solidFill>
                <a:latin typeface="Calibri" pitchFamily="34" charset="0"/>
              </a:rPr>
              <a:t> Jean Paul Sartre (1905-1980) Filósofo y escritor francés</a:t>
            </a:r>
            <a:r>
              <a:rPr lang="es-ES_tradnl" sz="2800" dirty="0">
                <a:latin typeface="Calibri"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23850" y="765175"/>
            <a:ext cx="8532813" cy="1600200"/>
          </a:xfrm>
          <a:prstGeom prst="rect">
            <a:avLst/>
          </a:prstGeom>
          <a:noFill/>
          <a:ln w="9525">
            <a:noFill/>
            <a:miter lim="800000"/>
            <a:headEnd/>
            <a:tailEnd/>
          </a:ln>
        </p:spPr>
        <p:txBody>
          <a:bodyPr>
            <a:spAutoFit/>
          </a:bodyPr>
          <a:lstStyle/>
          <a:p>
            <a:pPr algn="just">
              <a:spcBef>
                <a:spcPct val="50000"/>
              </a:spcBef>
            </a:pPr>
            <a:r>
              <a:rPr lang="es-ES_tradnl" sz="2800" i="1" dirty="0" smtClean="0">
                <a:solidFill>
                  <a:schemeClr val="tx2"/>
                </a:solidFill>
                <a:latin typeface="Calibri" pitchFamily="34" charset="0"/>
              </a:rPr>
              <a:t>“La </a:t>
            </a:r>
            <a:r>
              <a:rPr lang="es-ES_tradnl" sz="2800" i="1" dirty="0">
                <a:solidFill>
                  <a:schemeClr val="tx2"/>
                </a:solidFill>
                <a:latin typeface="Calibri" pitchFamily="34" charset="0"/>
              </a:rPr>
              <a:t>felicidad es interior, no exterior; por lo tanto, no depende de lo que tenemos, sino de lo que </a:t>
            </a:r>
            <a:r>
              <a:rPr lang="es-ES_tradnl" sz="2800" i="1" dirty="0" smtClean="0">
                <a:solidFill>
                  <a:schemeClr val="tx2"/>
                </a:solidFill>
                <a:latin typeface="Calibri" pitchFamily="34" charset="0"/>
              </a:rPr>
              <a:t>somos”.</a:t>
            </a:r>
            <a:endParaRPr lang="es-ES_tradnl" sz="2800" i="1" dirty="0">
              <a:solidFill>
                <a:schemeClr val="tx2"/>
              </a:solidFill>
              <a:latin typeface="Calibri" pitchFamily="34" charset="0"/>
            </a:endParaRPr>
          </a:p>
          <a:p>
            <a:pPr algn="r">
              <a:spcBef>
                <a:spcPct val="50000"/>
              </a:spcBef>
            </a:pPr>
            <a:r>
              <a:rPr lang="es-ES_tradnl" sz="2800" dirty="0">
                <a:solidFill>
                  <a:schemeClr val="tx2"/>
                </a:solidFill>
                <a:latin typeface="Calibri" pitchFamily="34" charset="0"/>
              </a:rPr>
              <a:t> Henry Van </a:t>
            </a:r>
            <a:r>
              <a:rPr lang="es-ES_tradnl" sz="2800" dirty="0" err="1">
                <a:solidFill>
                  <a:schemeClr val="tx2"/>
                </a:solidFill>
                <a:latin typeface="Calibri" pitchFamily="34" charset="0"/>
              </a:rPr>
              <a:t>Dyke</a:t>
            </a:r>
            <a:r>
              <a:rPr lang="es-ES_tradnl" sz="2800" dirty="0">
                <a:solidFill>
                  <a:schemeClr val="tx2"/>
                </a:solidFill>
                <a:latin typeface="Calibri" pitchFamily="34" charset="0"/>
              </a:rPr>
              <a:t> (1852-1933) Escritor estadounidense.</a:t>
            </a:r>
            <a:r>
              <a:rPr lang="es-ES_tradnl" dirty="0">
                <a:solidFill>
                  <a:schemeClr val="tx2"/>
                </a:solidFill>
                <a:latin typeface="Calibri" pitchFamily="34" charset="0"/>
              </a:rPr>
              <a:t> </a:t>
            </a:r>
          </a:p>
        </p:txBody>
      </p:sp>
      <p:sp>
        <p:nvSpPr>
          <p:cNvPr id="10243" name="Text Box 5"/>
          <p:cNvSpPr txBox="1">
            <a:spLocks noChangeArrowheads="1"/>
          </p:cNvSpPr>
          <p:nvPr/>
        </p:nvSpPr>
        <p:spPr bwMode="auto">
          <a:xfrm>
            <a:off x="684213" y="3860800"/>
            <a:ext cx="7991475" cy="1587500"/>
          </a:xfrm>
          <a:prstGeom prst="rect">
            <a:avLst/>
          </a:prstGeom>
          <a:noFill/>
          <a:ln w="9525">
            <a:noFill/>
            <a:miter lim="800000"/>
            <a:headEnd/>
            <a:tailEnd/>
          </a:ln>
        </p:spPr>
        <p:txBody>
          <a:bodyPr>
            <a:spAutoFit/>
          </a:bodyPr>
          <a:lstStyle/>
          <a:p>
            <a:pPr algn="just">
              <a:spcBef>
                <a:spcPct val="50000"/>
              </a:spcBef>
            </a:pPr>
            <a:r>
              <a:rPr lang="es-ES_tradnl" sz="2800" i="1" dirty="0" smtClean="0">
                <a:solidFill>
                  <a:srgbClr val="7030A0"/>
                </a:solidFill>
                <a:latin typeface="Calibri" pitchFamily="34" charset="0"/>
              </a:rPr>
              <a:t>“Mi </a:t>
            </a:r>
            <a:r>
              <a:rPr lang="es-ES_tradnl" sz="2800" i="1" dirty="0">
                <a:solidFill>
                  <a:srgbClr val="7030A0"/>
                </a:solidFill>
                <a:latin typeface="Calibri" pitchFamily="34" charset="0"/>
              </a:rPr>
              <a:t>felicidad consiste en que sé apreciar lo que tengo y no deseo con exceso lo que no tengo</a:t>
            </a:r>
            <a:r>
              <a:rPr lang="es-ES_tradnl" sz="2800" i="1" dirty="0" smtClean="0">
                <a:solidFill>
                  <a:schemeClr val="tx2"/>
                </a:solidFill>
                <a:latin typeface="Calibri" pitchFamily="34" charset="0"/>
              </a:rPr>
              <a:t>.”</a:t>
            </a:r>
            <a:endParaRPr lang="es-ES_tradnl" sz="2800" i="1" dirty="0">
              <a:solidFill>
                <a:schemeClr val="tx2"/>
              </a:solidFill>
              <a:latin typeface="Calibri" pitchFamily="34" charset="0"/>
            </a:endParaRPr>
          </a:p>
          <a:p>
            <a:pPr algn="r">
              <a:spcBef>
                <a:spcPct val="50000"/>
              </a:spcBef>
            </a:pPr>
            <a:r>
              <a:rPr lang="es-ES_tradnl" sz="2800" dirty="0">
                <a:solidFill>
                  <a:schemeClr val="tx2"/>
                </a:solidFill>
                <a:latin typeface="Calibri" pitchFamily="34" charset="0"/>
              </a:rPr>
              <a:t> </a:t>
            </a:r>
            <a:r>
              <a:rPr lang="es-ES_tradnl" sz="2800" dirty="0" err="1">
                <a:solidFill>
                  <a:schemeClr val="tx2"/>
                </a:solidFill>
                <a:latin typeface="Calibri" pitchFamily="34" charset="0"/>
              </a:rPr>
              <a:t>Leon</a:t>
            </a:r>
            <a:r>
              <a:rPr lang="es-ES_tradnl" sz="2800" dirty="0">
                <a:solidFill>
                  <a:schemeClr val="tx2"/>
                </a:solidFill>
                <a:latin typeface="Calibri" pitchFamily="34" charset="0"/>
              </a:rPr>
              <a:t> Tolstoi (1828-1910) Escritor ruso.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3265</Words>
  <Application>Microsoft Office PowerPoint</Application>
  <PresentationFormat>Presentación en pantalla (4:3)</PresentationFormat>
  <Paragraphs>209</Paragraphs>
  <Slides>56</Slides>
  <Notes>1</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SENTIDOS DEL VIAJE EN LA LITERATURA</vt:lpstr>
      <vt:lpstr>Diapositiva 2</vt:lpstr>
      <vt:lpstr>Diapositiva 3</vt:lpstr>
      <vt:lpstr>SENTIDOS DEL VIAJE EN LA LITERATURA_1_:  La búsqueda de la verdad</vt:lpstr>
      <vt:lpstr>La búsqueda de la verdad</vt:lpstr>
      <vt:lpstr>SENTIDOS DEL VIAJE EN LA LITERATURA_2_:  </vt:lpstr>
      <vt:lpstr>¿Qué es la felicidad?</vt:lpstr>
      <vt:lpstr>Frases sobre la felicidad</vt:lpstr>
      <vt:lpstr>Diapositiva 9</vt:lpstr>
      <vt:lpstr>Diapositiva 10</vt:lpstr>
      <vt:lpstr>2- La búsqueda de la felicidad</vt:lpstr>
      <vt:lpstr>El león y la pastora</vt:lpstr>
      <vt:lpstr>SENTIDOS DEL VIAJE EN LA LITERATURA_3_:          La búsqueda de         la inmortalidad</vt:lpstr>
      <vt:lpstr>Diapositiva 14</vt:lpstr>
      <vt:lpstr>Diapositiva 15</vt:lpstr>
      <vt:lpstr>Diapositiva 16</vt:lpstr>
      <vt:lpstr>La inmortalidad</vt:lpstr>
      <vt:lpstr>3- La búsqueda de la inmortalidad</vt:lpstr>
      <vt:lpstr>3- La búsqueda de la inmortalidad</vt:lpstr>
      <vt:lpstr>Diapositiva 20</vt:lpstr>
      <vt:lpstr>Diapositiva 21</vt:lpstr>
      <vt:lpstr>SENTIDOS DEL VIAJE EN LA LITERATURA_4_:          Peregrinación y               búsqueda de la tierra prometida</vt:lpstr>
      <vt:lpstr>La tierra prometida</vt:lpstr>
      <vt:lpstr>4- Peregrinación y búsqueda de la tierra prometida</vt:lpstr>
      <vt:lpstr>4- Peregrinación y búsqueda de la tierra prometida</vt:lpstr>
      <vt:lpstr>Diapositiva 26</vt:lpstr>
      <vt:lpstr>Diapositiva 27</vt:lpstr>
      <vt:lpstr>Diapositiva 28</vt:lpstr>
      <vt:lpstr>Diapositiva 29</vt:lpstr>
      <vt:lpstr>V i a j e  a  l o s   i n f i e r  n o s  _ 5 _</vt:lpstr>
      <vt:lpstr>El Infierno</vt:lpstr>
      <vt:lpstr>El Infierno</vt:lpstr>
      <vt:lpstr>Viaje a los infiernos</vt:lpstr>
      <vt:lpstr>Diapositiva 34</vt:lpstr>
      <vt:lpstr>El infierno de Dante</vt:lpstr>
      <vt:lpstr>Diapositiva 36</vt:lpstr>
      <vt:lpstr>En Trainspotting, Renton arriba al infierno mental cuando queda en estado de coma producto de una sobredosis de heroína y lo transita en el momento en que debe soportar la abstinencia en su hogar. El personaje se debate entre el abismo y la salvación, entre el cielo y el infierno.</vt:lpstr>
      <vt:lpstr>Actividad</vt:lpstr>
      <vt:lpstr>V i a j e  a  la muerte _ 6 _</vt:lpstr>
      <vt:lpstr>La Muerte</vt:lpstr>
      <vt:lpstr>Frases en relación a la muerte</vt:lpstr>
      <vt:lpstr>Viaje de la muerte</vt:lpstr>
      <vt:lpstr>Diapositiva 43</vt:lpstr>
      <vt:lpstr>Diapositiva 44</vt:lpstr>
      <vt:lpstr>V i s i ó n  y  C r í t i c a   S o c i a l _ 7 _ (la moral  en la vida humana)</vt:lpstr>
      <vt:lpstr>Visión y Crítica Social</vt:lpstr>
      <vt:lpstr>Diapositiva 47</vt:lpstr>
      <vt:lpstr>Diapositiva 48</vt:lpstr>
      <vt:lpstr>Viaje por diversos  lugares  terrestres, extraterrestres y sociales  _ 8 _</vt:lpstr>
      <vt:lpstr>Viajar</vt:lpstr>
      <vt:lpstr>Diapositiva 51</vt:lpstr>
      <vt:lpstr>8. Viaje por diversos  lugares terrestres, extraterrestres y sociales</vt:lpstr>
      <vt:lpstr>Diapositiva 53</vt:lpstr>
      <vt:lpstr>ACTIVIDAD</vt:lpstr>
      <vt:lpstr>Diapositiva 55</vt:lpstr>
      <vt:lpstr>Diapositiva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SENTIDOS DEL VIAJE EN LA LITERATURA</dc:title>
  <dc:creator>Jonathan</dc:creator>
  <cp:lastModifiedBy>hogar</cp:lastModifiedBy>
  <cp:revision>38</cp:revision>
  <dcterms:created xsi:type="dcterms:W3CDTF">2010-11-15T15:33:22Z</dcterms:created>
  <dcterms:modified xsi:type="dcterms:W3CDTF">2016-05-09T17:00:03Z</dcterms:modified>
</cp:coreProperties>
</file>