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8" r:id="rId9"/>
    <p:sldId id="269" r:id="rId10"/>
    <p:sldId id="260" r:id="rId11"/>
    <p:sldId id="261" r:id="rId12"/>
    <p:sldId id="262" r:id="rId13"/>
    <p:sldId id="263" r:id="rId14"/>
    <p:sldId id="267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1A4935-B263-49E6-A024-F702F1272EBF}" type="datetimeFigureOut">
              <a:rPr lang="es-CL" smtClean="0"/>
              <a:t>13-03-2016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81AC39-6A83-4F7D-A360-8D4641F0957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Estado sólido de la materia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5229200"/>
            <a:ext cx="3309803" cy="452509"/>
          </a:xfrm>
        </p:spPr>
        <p:txBody>
          <a:bodyPr/>
          <a:lstStyle/>
          <a:p>
            <a:r>
              <a:rPr lang="es-CL" dirty="0" smtClean="0"/>
              <a:t>Electivo  Cuarto Medio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867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es-CL" sz="3600" dirty="0" smtClean="0"/>
              <a:t>Propiedades del estado sólido</a:t>
            </a:r>
            <a:endParaRPr lang="es-CL" sz="36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1772816"/>
            <a:ext cx="7416940" cy="4059813"/>
          </a:xfrm>
        </p:spPr>
        <p:txBody>
          <a:bodyPr>
            <a:normAutofit/>
          </a:bodyPr>
          <a:lstStyle/>
          <a:p>
            <a:r>
              <a:rPr lang="es-CL" b="1" dirty="0"/>
              <a:t>Elasticidad: </a:t>
            </a:r>
            <a:r>
              <a:rPr lang="es-CL" dirty="0"/>
              <a:t>Un sólido recupera su forma original cuando es deformado. Un resorte es un objeto en que podemos observar esta propiedad ya que vuelve a su forma original.</a:t>
            </a:r>
          </a:p>
          <a:p>
            <a:r>
              <a:rPr lang="es-CL" b="1" dirty="0"/>
              <a:t>Fragilidad: </a:t>
            </a:r>
            <a:r>
              <a:rPr lang="es-CL" dirty="0"/>
              <a:t>Un sólido puede romperse en muchos fragmentos (quebradizo).</a:t>
            </a:r>
          </a:p>
          <a:p>
            <a:r>
              <a:rPr lang="es-CL" b="1" dirty="0"/>
              <a:t>Dureza:</a:t>
            </a:r>
            <a:r>
              <a:rPr lang="es-CL" dirty="0"/>
              <a:t> Hay sólidos que no pueden ser rayados por otros más blandos. El diamante es un sólido con dureza elevada.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85478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836712"/>
            <a:ext cx="7128908" cy="5256584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/>
              <a:t>Forma definida</a:t>
            </a:r>
            <a:r>
              <a:rPr lang="es-CL" dirty="0"/>
              <a:t>: Tienen forma definida, son relativamente rígidos y no fluyen como lo hacen los gases y los líquidos, excepto bajo presiones extremas del medio.</a:t>
            </a:r>
          </a:p>
          <a:p>
            <a:r>
              <a:rPr lang="es-CL" b="1" dirty="0"/>
              <a:t>Alta densidad</a:t>
            </a:r>
            <a:r>
              <a:rPr lang="es-CL" dirty="0"/>
              <a:t>: Los sólidos tienen densidades relativamente altas debido a la cercanía de sus moléculas por eso se dice que son más “pesados”</a:t>
            </a:r>
          </a:p>
          <a:p>
            <a:r>
              <a:rPr lang="es-CL" b="1" dirty="0"/>
              <a:t>Flotación:</a:t>
            </a:r>
            <a:r>
              <a:rPr lang="es-CL" dirty="0"/>
              <a:t> Algunos sólidos cumplen con esta propiedad, solo si su densidad es menor a la del líquido en el cual se coloca.</a:t>
            </a:r>
          </a:p>
          <a:p>
            <a:r>
              <a:rPr lang="es-CL" b="1" dirty="0"/>
              <a:t>Inercia:</a:t>
            </a:r>
            <a:r>
              <a:rPr lang="es-CL" dirty="0"/>
              <a:t> es la dificultad o resistencia que opone un sistema físico o un sistema social a posibles cambios, en el caso de los sólidos pone resistencia a cambiar su estado de reposo.</a:t>
            </a:r>
          </a:p>
        </p:txBody>
      </p:sp>
    </p:spTree>
    <p:extLst>
      <p:ext uri="{BB962C8B-B14F-4D97-AF65-F5344CB8AC3E}">
        <p14:creationId xmlns:p14="http://schemas.microsoft.com/office/powerpoint/2010/main" val="424608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908720"/>
            <a:ext cx="7272924" cy="4923909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Tenacidad:</a:t>
            </a:r>
            <a:r>
              <a:rPr lang="es-CL" dirty="0"/>
              <a:t> En ciencia de los Materiales la tenacidad es la resistencia que opone un material a que se propaguen fisuras o grietas.</a:t>
            </a:r>
          </a:p>
          <a:p>
            <a:r>
              <a:rPr lang="es-CL" b="1" dirty="0"/>
              <a:t>Maleabilidad: </a:t>
            </a:r>
            <a:r>
              <a:rPr lang="es-CL" dirty="0"/>
              <a:t>Es la propiedad de la materia, que presentan los cuerpos a ser labrados por deformación. La maleabilidad permite la obtención de delgadas láminas de material sin que éste se rompa, teniendo en común que no existe ningún método para cuantificarlas.</a:t>
            </a:r>
          </a:p>
          <a:p>
            <a:r>
              <a:rPr lang="es-CL" b="1" dirty="0"/>
              <a:t>Ductilidad:</a:t>
            </a:r>
            <a:r>
              <a:rPr lang="es-CL" dirty="0"/>
              <a:t> La ductilidad se refiere a la propiedad de los sólidos de poder obtener hilos de ellas.</a:t>
            </a:r>
          </a:p>
        </p:txBody>
      </p:sp>
    </p:spTree>
    <p:extLst>
      <p:ext uri="{BB962C8B-B14F-4D97-AF65-F5344CB8AC3E}">
        <p14:creationId xmlns:p14="http://schemas.microsoft.com/office/powerpoint/2010/main" val="296766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980728"/>
            <a:ext cx="3419856" cy="4825712"/>
          </a:xfrm>
        </p:spPr>
        <p:txBody>
          <a:bodyPr/>
          <a:lstStyle/>
          <a:p>
            <a:r>
              <a:rPr lang="es-CL" dirty="0" smtClean="0"/>
              <a:t>Vanadinita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527248" cy="3851873"/>
          </a:xfrm>
        </p:spPr>
        <p:txBody>
          <a:bodyPr/>
          <a:lstStyle/>
          <a:p>
            <a:r>
              <a:rPr lang="es-CL" dirty="0" smtClean="0"/>
              <a:t>Fluorita y barita</a:t>
            </a:r>
          </a:p>
          <a:p>
            <a:endParaRPr lang="es-C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2980"/>
            <a:ext cx="3603993" cy="249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348" y="3089644"/>
            <a:ext cx="3817760" cy="285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12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es-CL" dirty="0" smtClean="0"/>
              <a:t>Cuestionario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7200916" cy="4536504"/>
          </a:xfrm>
        </p:spPr>
        <p:txBody>
          <a:bodyPr/>
          <a:lstStyle/>
          <a:p>
            <a:r>
              <a:rPr lang="es-CL" dirty="0" smtClean="0"/>
              <a:t>Responde las siguientes preguntas de la manera mas completa posible y al final de la hora entregue sus respuestas  a profesora.</a:t>
            </a:r>
          </a:p>
          <a:p>
            <a:pPr marL="68580" indent="0">
              <a:buNone/>
            </a:pPr>
            <a:r>
              <a:rPr lang="es-CL" dirty="0" smtClean="0"/>
              <a:t>1.- Describa tres características de los sólidos.</a:t>
            </a:r>
          </a:p>
          <a:p>
            <a:pPr marL="68580" indent="0">
              <a:buNone/>
            </a:pPr>
            <a:r>
              <a:rPr lang="es-CL" dirty="0" smtClean="0"/>
              <a:t>2.- Explique que se entiende por estructura cristalina. Dibuje 2 redes de las vistas.</a:t>
            </a:r>
          </a:p>
          <a:p>
            <a:pPr marL="68580" indent="0">
              <a:buNone/>
            </a:pPr>
            <a:r>
              <a:rPr lang="es-CL" dirty="0" smtClean="0"/>
              <a:t>3.- Señale las propiedades de los sólidos.</a:t>
            </a:r>
          </a:p>
          <a:p>
            <a:pPr marL="68580" indent="0">
              <a:buNone/>
            </a:pPr>
            <a:r>
              <a:rPr lang="es-CL" dirty="0" smtClean="0"/>
              <a:t>4.- Explique tres propiedades de los sólidos.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863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Introducción 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1042416" y="1844824"/>
            <a:ext cx="3419856" cy="3961616"/>
          </a:xfrm>
        </p:spPr>
        <p:txBody>
          <a:bodyPr/>
          <a:lstStyle/>
          <a:p>
            <a:r>
              <a:rPr lang="es-CL" dirty="0"/>
              <a:t>La materia se presenta en tres estados o formas de agregación: sólido, líquido y gaseoso. Sin embargo, existe un cuarto estado denominado plasma.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3729246" cy="280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6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043492" y="764704"/>
            <a:ext cx="7200916" cy="5067925"/>
          </a:xfrm>
        </p:spPr>
        <p:txBody>
          <a:bodyPr/>
          <a:lstStyle/>
          <a:p>
            <a:r>
              <a:rPr lang="es-CL" dirty="0"/>
              <a:t>Dadas las condiciones existentes en la superficie terrestre, sólo algunas sustancias pueden hallarse de modo natural en los tres estados, tal es el caso del agua</a:t>
            </a:r>
            <a:r>
              <a:rPr lang="es-CL" dirty="0" smtClean="0"/>
              <a:t>.</a:t>
            </a:r>
            <a:endParaRPr lang="es-CL" dirty="0"/>
          </a:p>
          <a:p>
            <a:r>
              <a:rPr lang="es-CL" dirty="0" smtClean="0"/>
              <a:t>La </a:t>
            </a:r>
            <a:r>
              <a:rPr lang="es-CL" dirty="0"/>
              <a:t>mayoría de sustancias se presentan en un estado concreto.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2880320" cy="3321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23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Estado sólido de la materia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/>
          <a:lstStyle/>
          <a:p>
            <a:r>
              <a:rPr lang="es-CL" dirty="0" smtClean="0"/>
              <a:t>En </a:t>
            </a:r>
            <a:r>
              <a:rPr lang="es-CL" dirty="0"/>
              <a:t>los sólidos, las partículas están unidas por fuerzas de atracción muy grandes, por lo que se mantienen fijas en su lugar; solo vibran unas al lado de otras.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3"/>
            <a:ext cx="388843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19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/>
          <a:lstStyle/>
          <a:p>
            <a:r>
              <a:rPr lang="es-CL" dirty="0"/>
              <a:t>Se caracteriza porque opone resistencia a cambios de forma y de volumen. Sus partículas se encuentran juntas y correctamente ordenadas. Las moléculas de un sólido tienen una gran cohesión y adoptan formas bien definidas. </a:t>
            </a:r>
            <a:endParaRPr lang="es-CL" dirty="0" smtClean="0"/>
          </a:p>
          <a:p>
            <a:r>
              <a:rPr lang="es-CL" dirty="0"/>
              <a:t>Manteniendo constante la presión a baja temperatura los cuerpos se presentan en forma sólida y encontrándose entrelazados formando generalmente estructuras cristalinas. </a:t>
            </a:r>
          </a:p>
        </p:txBody>
      </p:sp>
    </p:spTree>
    <p:extLst>
      <p:ext uri="{BB962C8B-B14F-4D97-AF65-F5344CB8AC3E}">
        <p14:creationId xmlns:p14="http://schemas.microsoft.com/office/powerpoint/2010/main" val="381244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7128908" cy="5112568"/>
          </a:xfrm>
        </p:spPr>
        <p:txBody>
          <a:bodyPr/>
          <a:lstStyle/>
          <a:p>
            <a:r>
              <a:rPr lang="es-CL" dirty="0" smtClean="0"/>
              <a:t>Las redes cristalinas confiere </a:t>
            </a:r>
            <a:r>
              <a:rPr lang="es-CL" dirty="0"/>
              <a:t>al cuerpo la capacidad de soportar fuerzas sin deformación aparente</a:t>
            </a:r>
            <a:r>
              <a:rPr lang="es-CL" dirty="0" smtClean="0"/>
              <a:t>.</a:t>
            </a:r>
          </a:p>
          <a:p>
            <a:r>
              <a:rPr lang="es-CL" dirty="0" smtClean="0"/>
              <a:t>Son considerados </a:t>
            </a:r>
            <a:r>
              <a:rPr lang="es-CL" dirty="0"/>
              <a:t>agregados generalmente rígidos, incompresibles (que no pueden ser comprimidos), duros y resistentes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 </a:t>
            </a:r>
            <a:r>
              <a:rPr lang="es-CL" dirty="0"/>
              <a:t>Poseen volumen constante y no se difunden, ya que no pueden desplazarse.</a:t>
            </a:r>
          </a:p>
        </p:txBody>
      </p:sp>
    </p:spTree>
    <p:extLst>
      <p:ext uri="{BB962C8B-B14F-4D97-AF65-F5344CB8AC3E}">
        <p14:creationId xmlns:p14="http://schemas.microsoft.com/office/powerpoint/2010/main" val="319847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GLOSARIO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3672408" cy="4105632"/>
          </a:xfrm>
        </p:spPr>
        <p:txBody>
          <a:bodyPr/>
          <a:lstStyle/>
          <a:p>
            <a:r>
              <a:rPr lang="es-CL" b="1" dirty="0" smtClean="0"/>
              <a:t>Fuerzas de cohesión: </a:t>
            </a:r>
            <a:r>
              <a:rPr lang="es-CL" dirty="0"/>
              <a:t>S</a:t>
            </a:r>
            <a:r>
              <a:rPr lang="es-CL" dirty="0" smtClean="0"/>
              <a:t>on </a:t>
            </a:r>
            <a:r>
              <a:rPr lang="es-CL" dirty="0"/>
              <a:t>las fuerzas que atraen y mantienen unidas las moléculas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45152" y="1628800"/>
            <a:ext cx="3419856" cy="4177639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 smtClean="0"/>
              <a:t>Estructura cristalina: </a:t>
            </a:r>
            <a:r>
              <a:rPr lang="es-CL" dirty="0" smtClean="0"/>
              <a:t>Es </a:t>
            </a:r>
            <a:r>
              <a:rPr lang="es-CL" dirty="0"/>
              <a:t>la forma sólida de cómo se ordenan y empaquetan los átomos, moléculas, o iones. Estos son empaquetados de manera ordenada y con patrones de repetición que se extienden en las tres dimensiones del espacio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12976"/>
            <a:ext cx="2952328" cy="243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02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15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056784" cy="540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178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624</Words>
  <Application>Microsoft Office PowerPoint</Application>
  <PresentationFormat>Presentación en pantalla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Austin</vt:lpstr>
      <vt:lpstr>Estado sólido de la materia</vt:lpstr>
      <vt:lpstr>Introducción </vt:lpstr>
      <vt:lpstr>Presentación de PowerPoint</vt:lpstr>
      <vt:lpstr>Estado sólido de la materia</vt:lpstr>
      <vt:lpstr>Presentación de PowerPoint</vt:lpstr>
      <vt:lpstr>Presentación de PowerPoint</vt:lpstr>
      <vt:lpstr>GLOSARIO</vt:lpstr>
      <vt:lpstr>Presentación de PowerPoint</vt:lpstr>
      <vt:lpstr>Presentación de PowerPoint</vt:lpstr>
      <vt:lpstr>Propiedades del estado sólido</vt:lpstr>
      <vt:lpstr>Presentación de PowerPoint</vt:lpstr>
      <vt:lpstr>Presentación de PowerPoint</vt:lpstr>
      <vt:lpstr>Presentación de PowerPoint</vt:lpstr>
      <vt:lpstr>Cuestionario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sólido de la materia</dc:title>
  <dc:creator>Caro Romo</dc:creator>
  <cp:lastModifiedBy>Caro Romo</cp:lastModifiedBy>
  <cp:revision>12</cp:revision>
  <dcterms:created xsi:type="dcterms:W3CDTF">2016-03-14T01:25:12Z</dcterms:created>
  <dcterms:modified xsi:type="dcterms:W3CDTF">2016-03-14T03:20:10Z</dcterms:modified>
</cp:coreProperties>
</file>