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882D5-ED38-4C92-B1A4-E4715D082F43}" type="datetimeFigureOut">
              <a:rPr lang="es-MX" smtClean="0"/>
              <a:t>09/03/2016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2C629-9C7B-4C5E-8646-9E2FC8E654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2240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09/03/2016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5400" dirty="0" err="1" smtClean="0">
                <a:latin typeface="Cooper Black" panose="0208090404030B020404" pitchFamily="18" charset="0"/>
              </a:rPr>
              <a:t>Optional</a:t>
            </a:r>
            <a:r>
              <a:rPr lang="es-MX" sz="5400" dirty="0" smtClean="0">
                <a:latin typeface="Cooper Black" panose="0208090404030B020404" pitchFamily="18" charset="0"/>
              </a:rPr>
              <a:t> English</a:t>
            </a:r>
            <a:endParaRPr lang="es-MX" sz="5400" dirty="0">
              <a:latin typeface="Cooper Black" panose="0208090404030B020404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5686400"/>
            <a:ext cx="6400800" cy="694928"/>
          </a:xfrm>
        </p:spPr>
        <p:txBody>
          <a:bodyPr>
            <a:normAutofit lnSpcReduction="10000"/>
          </a:bodyPr>
          <a:lstStyle/>
          <a:p>
            <a:r>
              <a:rPr lang="es-MX" sz="1800" dirty="0" smtClean="0">
                <a:latin typeface="Cooper Black" panose="0208090404030B020404" pitchFamily="18" charset="0"/>
              </a:rPr>
              <a:t>Miss Valeria Barrera Alarcón</a:t>
            </a:r>
          </a:p>
          <a:p>
            <a:r>
              <a:rPr lang="es-MX" sz="1800" dirty="0" smtClean="0">
                <a:latin typeface="Cooper Black" panose="0208090404030B020404" pitchFamily="18" charset="0"/>
              </a:rPr>
              <a:t>Social Comunicativo – Cultural Literario</a:t>
            </a:r>
            <a:endParaRPr lang="es-MX" sz="18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03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82750"/>
            <a:ext cx="2674640" cy="185821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s-MX" dirty="0" smtClean="0">
                <a:latin typeface="Cooper Black" panose="0208090404030B020404" pitchFamily="18" charset="0"/>
              </a:rPr>
              <a:t>English </a:t>
            </a:r>
            <a:r>
              <a:rPr lang="es-MX" dirty="0" err="1" smtClean="0">
                <a:latin typeface="Cooper Black" panose="0208090404030B020404" pitchFamily="18" charset="0"/>
              </a:rPr>
              <a:t>Language</a:t>
            </a:r>
            <a:endParaRPr lang="es-MX" dirty="0">
              <a:latin typeface="Cooper Black" panose="0208090404030B020404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790056" y="3862789"/>
            <a:ext cx="5958408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oper Black" panose="0208090404030B020404" pitchFamily="18" charset="0"/>
              </a:rPr>
              <a:t> </a:t>
            </a:r>
            <a:r>
              <a:rPr lang="en-US" dirty="0" smtClean="0">
                <a:latin typeface="Cooper Black" panose="0208090404030B020404" pitchFamily="18" charset="0"/>
              </a:rPr>
              <a:t>West </a:t>
            </a:r>
            <a:r>
              <a:rPr lang="en-US" dirty="0">
                <a:latin typeface="Cooper Black" panose="0208090404030B020404" pitchFamily="18" charset="0"/>
              </a:rPr>
              <a:t>Germanic language that was first spoken in early medieval </a:t>
            </a:r>
            <a:r>
              <a:rPr lang="en-US" dirty="0" smtClean="0">
                <a:latin typeface="Cooper Black" panose="0208090404030B020404" pitchFamily="18" charset="0"/>
              </a:rPr>
              <a:t>England. </a:t>
            </a:r>
            <a:endParaRPr lang="es-MX" dirty="0">
              <a:latin typeface="Cooper Black" panose="0208090404030B020404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904656" y="2492896"/>
            <a:ext cx="2771800" cy="95410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Cooper Black" panose="0208090404030B020404" pitchFamily="18" charset="0"/>
              </a:rPr>
              <a:t>The </a:t>
            </a:r>
            <a:r>
              <a:rPr lang="en-US" sz="1400" dirty="0" smtClean="0">
                <a:latin typeface="Cooper Black" panose="0208090404030B020404" pitchFamily="18" charset="0"/>
              </a:rPr>
              <a:t>3 most </a:t>
            </a:r>
            <a:r>
              <a:rPr lang="en-US" sz="1400" dirty="0">
                <a:latin typeface="Cooper Black" panose="0208090404030B020404" pitchFamily="18" charset="0"/>
              </a:rPr>
              <a:t>prevalent West Germanic languages are English, German, and </a:t>
            </a:r>
            <a:r>
              <a:rPr lang="en-US" sz="1400" dirty="0" smtClean="0">
                <a:latin typeface="Cooper Black" panose="0208090404030B020404" pitchFamily="18" charset="0"/>
              </a:rPr>
              <a:t>Dutch.</a:t>
            </a:r>
            <a:endParaRPr lang="es-MX" sz="1400" dirty="0">
              <a:latin typeface="Cooper Black" panose="0208090404030B020404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51520" y="5013176"/>
            <a:ext cx="553433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dirty="0">
                <a:latin typeface="Cooper Black" panose="0208090404030B020404" pitchFamily="18" charset="0"/>
              </a:rPr>
              <a:t>official language of almost 60 sovereign states</a:t>
            </a:r>
            <a:endParaRPr lang="es-MX" dirty="0">
              <a:latin typeface="Cooper Black" panose="0208090404030B020404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411760" y="5445224"/>
            <a:ext cx="1800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oper Black" panose="0208090404030B020404" pitchFamily="18" charset="0"/>
              </a:rPr>
              <a:t>United Kingdom </a:t>
            </a:r>
          </a:p>
          <a:p>
            <a:r>
              <a:rPr lang="en-US" sz="1400" dirty="0" smtClean="0">
                <a:latin typeface="Cooper Black" panose="0208090404030B020404" pitchFamily="18" charset="0"/>
              </a:rPr>
              <a:t>United States</a:t>
            </a:r>
            <a:endParaRPr lang="en-US" sz="1400" dirty="0">
              <a:latin typeface="Cooper Black" panose="0208090404030B020404" pitchFamily="18" charset="0"/>
            </a:endParaRPr>
          </a:p>
          <a:p>
            <a:r>
              <a:rPr lang="en-US" sz="1400" dirty="0" smtClean="0">
                <a:latin typeface="Cooper Black" panose="0208090404030B020404" pitchFamily="18" charset="0"/>
              </a:rPr>
              <a:t>Canada</a:t>
            </a:r>
            <a:endParaRPr lang="en-US" sz="1400" dirty="0">
              <a:latin typeface="Cooper Black" panose="0208090404030B020404" pitchFamily="18" charset="0"/>
            </a:endParaRPr>
          </a:p>
          <a:p>
            <a:r>
              <a:rPr lang="en-US" sz="1400" dirty="0" smtClean="0">
                <a:latin typeface="Cooper Black" panose="0208090404030B020404" pitchFamily="18" charset="0"/>
              </a:rPr>
              <a:t>Australia</a:t>
            </a:r>
            <a:endParaRPr lang="en-US" sz="1400" dirty="0">
              <a:latin typeface="Cooper Black" panose="0208090404030B020404" pitchFamily="18" charset="0"/>
            </a:endParaRPr>
          </a:p>
          <a:p>
            <a:r>
              <a:rPr lang="en-US" sz="1400" dirty="0" smtClean="0">
                <a:latin typeface="Cooper Black" panose="0208090404030B020404" pitchFamily="18" charset="0"/>
              </a:rPr>
              <a:t>Ireland </a:t>
            </a:r>
          </a:p>
          <a:p>
            <a:r>
              <a:rPr lang="en-US" sz="1400" dirty="0" smtClean="0">
                <a:latin typeface="Cooper Black" panose="0208090404030B020404" pitchFamily="18" charset="0"/>
              </a:rPr>
              <a:t>New Zealand</a:t>
            </a:r>
            <a:endParaRPr lang="es-MX" sz="1400" dirty="0">
              <a:latin typeface="Cooper Black" panose="0208090404030B020404" pitchFamily="18" charset="0"/>
            </a:endParaRPr>
          </a:p>
        </p:txBody>
      </p:sp>
      <p:sp>
        <p:nvSpPr>
          <p:cNvPr id="8" name="7 Flecha curvada hacia la derecha"/>
          <p:cNvSpPr/>
          <p:nvPr/>
        </p:nvSpPr>
        <p:spPr>
          <a:xfrm>
            <a:off x="1403648" y="5529645"/>
            <a:ext cx="731520" cy="923691"/>
          </a:xfrm>
          <a:prstGeom prst="curved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9" name="8 Flecha derecha"/>
          <p:cNvSpPr/>
          <p:nvPr/>
        </p:nvSpPr>
        <p:spPr>
          <a:xfrm rot="3059322">
            <a:off x="3250684" y="3051087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Flecha derecha"/>
          <p:cNvSpPr/>
          <p:nvPr/>
        </p:nvSpPr>
        <p:spPr>
          <a:xfrm rot="19423510">
            <a:off x="5124611" y="3180739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Flecha derecha"/>
          <p:cNvSpPr/>
          <p:nvPr/>
        </p:nvSpPr>
        <p:spPr>
          <a:xfrm rot="8660562">
            <a:off x="2283914" y="4414048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6" name="Picture 2" descr="C:\Users\Danimal\Desktop\u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529645"/>
            <a:ext cx="938411" cy="469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nimal\Desktop\us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174" y="5825025"/>
            <a:ext cx="970211" cy="65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animal\Desktop\canad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329" y="5574402"/>
            <a:ext cx="1002490" cy="50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animal\Desktop\australi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433" y="6200350"/>
            <a:ext cx="996132" cy="50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animal\Desktop\irland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740" y="5382508"/>
            <a:ext cx="805632" cy="536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animal\Desktop\nueva zelanda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740" y="6075647"/>
            <a:ext cx="938412" cy="469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70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izquierda y derecha"/>
          <p:cNvSpPr/>
          <p:nvPr/>
        </p:nvSpPr>
        <p:spPr>
          <a:xfrm>
            <a:off x="323528" y="2348880"/>
            <a:ext cx="8640960" cy="484632"/>
          </a:xfrm>
          <a:prstGeom prst="left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1796401" y="1340767"/>
            <a:ext cx="60655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 smtClean="0">
                <a:latin typeface="Cooper Black" panose="0208090404030B020404" pitchFamily="18" charset="0"/>
              </a:rPr>
              <a:t>ENGLISH THROUGH TIME…</a:t>
            </a:r>
            <a:endParaRPr lang="es-MX" sz="3200" dirty="0">
              <a:latin typeface="Cooper Black" panose="0208090404030B020404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4571" y="3265239"/>
            <a:ext cx="1301125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s-MX" sz="1400" dirty="0" smtClean="0">
                <a:latin typeface="Cooper Black" panose="0208090404030B020404" pitchFamily="18" charset="0"/>
              </a:rPr>
              <a:t>5th Century</a:t>
            </a:r>
            <a:endParaRPr lang="es-MX" sz="1400" dirty="0">
              <a:latin typeface="Cooper Black" panose="0208090404030B020404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86944" y="3625279"/>
            <a:ext cx="1404936" cy="30777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s-MX" sz="1400" dirty="0" smtClean="0">
                <a:latin typeface="Cooper Black" panose="0208090404030B020404" pitchFamily="18" charset="0"/>
              </a:rPr>
              <a:t>11th Century</a:t>
            </a:r>
            <a:endParaRPr lang="es-MX" sz="1400" dirty="0">
              <a:latin typeface="Cooper Black" panose="0208090404030B020404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779912" y="3265239"/>
            <a:ext cx="1402820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s-MX" sz="1400" dirty="0" smtClean="0">
                <a:latin typeface="Cooper Black" panose="0208090404030B020404" pitchFamily="18" charset="0"/>
              </a:rPr>
              <a:t>15th Century</a:t>
            </a:r>
            <a:endParaRPr lang="es-MX" sz="1400" dirty="0">
              <a:latin typeface="Cooper Black" panose="0208090404030B020404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652120" y="3697287"/>
            <a:ext cx="140064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s-MX" sz="1400" dirty="0" smtClean="0">
                <a:latin typeface="Cooper Black" panose="0208090404030B020404" pitchFamily="18" charset="0"/>
              </a:rPr>
              <a:t>17th Century</a:t>
            </a:r>
            <a:endParaRPr lang="es-MX" sz="1400" dirty="0">
              <a:latin typeface="Cooper Black" panose="0208090404030B020404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380312" y="3265239"/>
            <a:ext cx="1408527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s-MX" sz="1400" dirty="0" smtClean="0">
                <a:latin typeface="Cooper Black" panose="0208090404030B020404" pitchFamily="18" charset="0"/>
              </a:rPr>
              <a:t>20th Century</a:t>
            </a:r>
            <a:endParaRPr lang="es-MX" sz="1400" dirty="0">
              <a:latin typeface="Cooper Black" panose="0208090404030B020404" pitchFamily="18" charset="0"/>
            </a:endParaRPr>
          </a:p>
        </p:txBody>
      </p:sp>
      <p:sp>
        <p:nvSpPr>
          <p:cNvPr id="11" name="10 Flecha abajo"/>
          <p:cNvSpPr/>
          <p:nvPr/>
        </p:nvSpPr>
        <p:spPr>
          <a:xfrm>
            <a:off x="1029616" y="2723772"/>
            <a:ext cx="242316" cy="489204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abajo"/>
          <p:cNvSpPr/>
          <p:nvPr/>
        </p:nvSpPr>
        <p:spPr>
          <a:xfrm>
            <a:off x="4329684" y="2708920"/>
            <a:ext cx="242316" cy="489204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Flecha abajo"/>
          <p:cNvSpPr/>
          <p:nvPr/>
        </p:nvSpPr>
        <p:spPr>
          <a:xfrm>
            <a:off x="7858076" y="2708920"/>
            <a:ext cx="242316" cy="489204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Flecha abajo"/>
          <p:cNvSpPr/>
          <p:nvPr/>
        </p:nvSpPr>
        <p:spPr>
          <a:xfrm>
            <a:off x="2587975" y="2708920"/>
            <a:ext cx="242316" cy="854804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Flecha abajo"/>
          <p:cNvSpPr/>
          <p:nvPr/>
        </p:nvSpPr>
        <p:spPr>
          <a:xfrm>
            <a:off x="6201892" y="2708920"/>
            <a:ext cx="242316" cy="854804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539552" y="3771617"/>
            <a:ext cx="1224136" cy="203132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s-MX" sz="1400" dirty="0" smtClean="0">
                <a:latin typeface="Cooper Black" panose="0208090404030B020404" pitchFamily="18" charset="0"/>
              </a:rPr>
              <a:t>Anglo-</a:t>
            </a:r>
            <a:r>
              <a:rPr lang="es-MX" sz="1400" dirty="0" err="1" smtClean="0">
                <a:latin typeface="Cooper Black" panose="0208090404030B020404" pitchFamily="18" charset="0"/>
              </a:rPr>
              <a:t>Saxon</a:t>
            </a:r>
            <a:r>
              <a:rPr lang="es-MX" sz="1400" dirty="0" smtClean="0">
                <a:latin typeface="Cooper Black" panose="0208090404030B020404" pitchFamily="18" charset="0"/>
              </a:rPr>
              <a:t> </a:t>
            </a:r>
          </a:p>
          <a:p>
            <a:pPr algn="ctr"/>
            <a:r>
              <a:rPr lang="es-MX" sz="1400" dirty="0" err="1" smtClean="0">
                <a:latin typeface="Cooper Black" panose="0208090404030B020404" pitchFamily="18" charset="0"/>
              </a:rPr>
              <a:t>Settlers</a:t>
            </a:r>
            <a:r>
              <a:rPr lang="es-MX" sz="1400" dirty="0" smtClean="0">
                <a:latin typeface="Cooper Black" panose="0208090404030B020404" pitchFamily="18" charset="0"/>
              </a:rPr>
              <a:t> </a:t>
            </a:r>
            <a:r>
              <a:rPr lang="es-MX" sz="1400" dirty="0" err="1" smtClean="0">
                <a:latin typeface="Cooper Black" panose="0208090404030B020404" pitchFamily="18" charset="0"/>
              </a:rPr>
              <a:t>brought</a:t>
            </a:r>
            <a:r>
              <a:rPr lang="es-MX" sz="1400" dirty="0" smtClean="0">
                <a:latin typeface="Cooper Black" panose="0208090404030B020404" pitchFamily="18" charset="0"/>
              </a:rPr>
              <a:t> </a:t>
            </a:r>
          </a:p>
          <a:p>
            <a:pPr algn="ctr"/>
            <a:r>
              <a:rPr lang="es-MX" sz="1400" dirty="0" err="1" smtClean="0">
                <a:latin typeface="Cooper Black" panose="0208090404030B020404" pitchFamily="18" charset="0"/>
              </a:rPr>
              <a:t>the</a:t>
            </a:r>
            <a:r>
              <a:rPr lang="es-MX" sz="1400" dirty="0" smtClean="0">
                <a:latin typeface="Cooper Black" panose="0208090404030B020404" pitchFamily="18" charset="0"/>
              </a:rPr>
              <a:t> English </a:t>
            </a:r>
          </a:p>
          <a:p>
            <a:pPr algn="ctr"/>
            <a:r>
              <a:rPr lang="es-MX" sz="1400" dirty="0" err="1" smtClean="0">
                <a:latin typeface="Cooper Black" panose="0208090404030B020404" pitchFamily="18" charset="0"/>
              </a:rPr>
              <a:t>Language</a:t>
            </a:r>
            <a:r>
              <a:rPr lang="es-MX" sz="1400" dirty="0" smtClean="0">
                <a:latin typeface="Cooper Black" panose="0208090404030B020404" pitchFamily="18" charset="0"/>
              </a:rPr>
              <a:t> to </a:t>
            </a:r>
          </a:p>
          <a:p>
            <a:pPr algn="ctr"/>
            <a:r>
              <a:rPr lang="es-MX" sz="1400" dirty="0" smtClean="0">
                <a:latin typeface="Cooper Black" panose="0208090404030B020404" pitchFamily="18" charset="0"/>
              </a:rPr>
              <a:t>Great </a:t>
            </a:r>
            <a:r>
              <a:rPr lang="es-MX" sz="1400" dirty="0" err="1" smtClean="0">
                <a:latin typeface="Cooper Black" panose="0208090404030B020404" pitchFamily="18" charset="0"/>
              </a:rPr>
              <a:t>Britain</a:t>
            </a:r>
            <a:r>
              <a:rPr lang="es-MX" sz="1400" dirty="0" smtClean="0">
                <a:latin typeface="Cooper Black" panose="0208090404030B020404" pitchFamily="18" charset="0"/>
              </a:rPr>
              <a:t> </a:t>
            </a:r>
            <a:endParaRPr lang="es-MX" sz="1400" dirty="0">
              <a:latin typeface="Cooper Black" panose="0208090404030B020404" pitchFamily="18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2065699" y="4509120"/>
            <a:ext cx="1354173" cy="160043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Cooper Black" panose="0208090404030B020404" pitchFamily="18" charset="0"/>
              </a:rPr>
              <a:t>W</a:t>
            </a:r>
            <a:r>
              <a:rPr lang="en-US" sz="1400" dirty="0" smtClean="0">
                <a:latin typeface="Cooper Black" panose="0208090404030B020404" pitchFamily="18" charset="0"/>
              </a:rPr>
              <a:t>ith </a:t>
            </a:r>
            <a:r>
              <a:rPr lang="en-US" sz="1400" dirty="0">
                <a:latin typeface="Cooper Black" panose="0208090404030B020404" pitchFamily="18" charset="0"/>
              </a:rPr>
              <a:t>the Norman </a:t>
            </a:r>
            <a:endParaRPr lang="en-US" sz="1400" dirty="0" smtClean="0">
              <a:latin typeface="Cooper Black" panose="0208090404030B020404" pitchFamily="18" charset="0"/>
            </a:endParaRPr>
          </a:p>
          <a:p>
            <a:pPr algn="ctr"/>
            <a:r>
              <a:rPr lang="en-US" sz="1400" dirty="0" smtClean="0">
                <a:latin typeface="Cooper Black" panose="0208090404030B020404" pitchFamily="18" charset="0"/>
              </a:rPr>
              <a:t>Conquest of </a:t>
            </a:r>
          </a:p>
          <a:p>
            <a:pPr algn="ctr"/>
            <a:r>
              <a:rPr lang="en-US" sz="1400" dirty="0" smtClean="0">
                <a:latin typeface="Cooper Black" panose="0208090404030B020404" pitchFamily="18" charset="0"/>
              </a:rPr>
              <a:t>England </a:t>
            </a:r>
          </a:p>
          <a:p>
            <a:pPr algn="ctr"/>
            <a:r>
              <a:rPr lang="en-US" sz="1400" dirty="0" smtClean="0">
                <a:latin typeface="Cooper Black" panose="0208090404030B020404" pitchFamily="18" charset="0"/>
              </a:rPr>
              <a:t>middle </a:t>
            </a:r>
            <a:r>
              <a:rPr lang="en-US" sz="1400" dirty="0" err="1" smtClean="0">
                <a:latin typeface="Cooper Black" panose="0208090404030B020404" pitchFamily="18" charset="0"/>
              </a:rPr>
              <a:t>english</a:t>
            </a:r>
            <a:r>
              <a:rPr lang="en-US" sz="1400" dirty="0" smtClean="0">
                <a:latin typeface="Cooper Black" panose="0208090404030B020404" pitchFamily="18" charset="0"/>
              </a:rPr>
              <a:t> began</a:t>
            </a:r>
            <a:endParaRPr lang="es-MX" sz="1400" dirty="0">
              <a:latin typeface="Cooper Black" panose="0208090404030B020404" pitchFamily="18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779912" y="4014958"/>
            <a:ext cx="1435281" cy="181588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Cooper Black" panose="0208090404030B020404" pitchFamily="18" charset="0"/>
              </a:rPr>
              <a:t>W</a:t>
            </a:r>
            <a:r>
              <a:rPr lang="en-US" sz="1400" dirty="0" smtClean="0">
                <a:latin typeface="Cooper Black" panose="0208090404030B020404" pitchFamily="18" charset="0"/>
              </a:rPr>
              <a:t>ith </a:t>
            </a:r>
            <a:r>
              <a:rPr lang="en-US" sz="1400" dirty="0">
                <a:latin typeface="Cooper Black" panose="0208090404030B020404" pitchFamily="18" charset="0"/>
              </a:rPr>
              <a:t>the introduction of </a:t>
            </a:r>
            <a:r>
              <a:rPr lang="en-US" sz="1400" dirty="0" smtClean="0">
                <a:latin typeface="Cooper Black" panose="0208090404030B020404" pitchFamily="18" charset="0"/>
              </a:rPr>
              <a:t>the printing </a:t>
            </a:r>
            <a:r>
              <a:rPr lang="en-US" sz="1400" dirty="0">
                <a:latin typeface="Cooper Black" panose="0208090404030B020404" pitchFamily="18" charset="0"/>
              </a:rPr>
              <a:t>press to </a:t>
            </a:r>
            <a:r>
              <a:rPr lang="en-US" sz="1400" dirty="0" smtClean="0">
                <a:latin typeface="Cooper Black" panose="0208090404030B020404" pitchFamily="18" charset="0"/>
              </a:rPr>
              <a:t>London early modern </a:t>
            </a:r>
            <a:r>
              <a:rPr lang="en-US" sz="1400" dirty="0" err="1" smtClean="0">
                <a:latin typeface="Cooper Black" panose="0208090404030B020404" pitchFamily="18" charset="0"/>
              </a:rPr>
              <a:t>english</a:t>
            </a:r>
            <a:r>
              <a:rPr lang="en-US" sz="1400" dirty="0" smtClean="0">
                <a:latin typeface="Cooper Black" panose="0208090404030B020404" pitchFamily="18" charset="0"/>
              </a:rPr>
              <a:t> began</a:t>
            </a:r>
            <a:endParaRPr lang="es-MX" sz="1400" dirty="0">
              <a:latin typeface="Cooper Black" panose="0208090404030B020404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720979" y="4325614"/>
            <a:ext cx="3096344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err="1" smtClean="0">
                <a:latin typeface="Cooper Black" panose="0208090404030B020404" pitchFamily="18" charset="0"/>
              </a:rPr>
              <a:t>The</a:t>
            </a:r>
            <a:r>
              <a:rPr lang="es-MX" sz="1400" dirty="0" smtClean="0">
                <a:latin typeface="Cooper Black" panose="0208090404030B020404" pitchFamily="18" charset="0"/>
              </a:rPr>
              <a:t> British </a:t>
            </a:r>
            <a:r>
              <a:rPr lang="es-MX" sz="1400" dirty="0" err="1" smtClean="0">
                <a:latin typeface="Cooper Black" panose="0208090404030B020404" pitchFamily="18" charset="0"/>
              </a:rPr>
              <a:t>Empire</a:t>
            </a:r>
            <a:r>
              <a:rPr lang="es-MX" sz="1400" dirty="0" smtClean="0">
                <a:latin typeface="Cooper Black" panose="0208090404030B020404" pitchFamily="18" charset="0"/>
              </a:rPr>
              <a:t> and </a:t>
            </a:r>
            <a:r>
              <a:rPr lang="es-MX" sz="1400" dirty="0" err="1" smtClean="0">
                <a:latin typeface="Cooper Black" panose="0208090404030B020404" pitchFamily="18" charset="0"/>
              </a:rPr>
              <a:t>the</a:t>
            </a:r>
            <a:r>
              <a:rPr lang="es-MX" sz="1400" dirty="0" smtClean="0">
                <a:latin typeface="Cooper Black" panose="0208090404030B020404" pitchFamily="18" charset="0"/>
              </a:rPr>
              <a:t> USA spread </a:t>
            </a:r>
            <a:r>
              <a:rPr lang="es-MX" sz="1400" dirty="0" err="1" smtClean="0">
                <a:latin typeface="Cooper Black" panose="0208090404030B020404" pitchFamily="18" charset="0"/>
              </a:rPr>
              <a:t>the</a:t>
            </a:r>
            <a:r>
              <a:rPr lang="es-MX" sz="1400" dirty="0" smtClean="0">
                <a:latin typeface="Cooper Black" panose="0208090404030B020404" pitchFamily="18" charset="0"/>
              </a:rPr>
              <a:t> </a:t>
            </a:r>
            <a:r>
              <a:rPr lang="es-MX" sz="1400" dirty="0" err="1" smtClean="0">
                <a:latin typeface="Cooper Black" panose="0208090404030B020404" pitchFamily="18" charset="0"/>
              </a:rPr>
              <a:t>english</a:t>
            </a:r>
            <a:r>
              <a:rPr lang="es-MX" sz="1400" dirty="0" smtClean="0">
                <a:latin typeface="Cooper Black" panose="0208090404030B020404" pitchFamily="18" charset="0"/>
              </a:rPr>
              <a:t> </a:t>
            </a:r>
            <a:r>
              <a:rPr lang="es-MX" sz="1400" dirty="0" err="1" smtClean="0">
                <a:latin typeface="Cooper Black" panose="0208090404030B020404" pitchFamily="18" charset="0"/>
              </a:rPr>
              <a:t>language</a:t>
            </a:r>
            <a:r>
              <a:rPr lang="es-MX" sz="1400" dirty="0">
                <a:latin typeface="Cooper Black" panose="0208090404030B020404" pitchFamily="18" charset="0"/>
              </a:rPr>
              <a:t> </a:t>
            </a:r>
            <a:r>
              <a:rPr lang="es-MX" sz="1400" dirty="0" err="1" smtClean="0">
                <a:latin typeface="Cooper Black" panose="0208090404030B020404" pitchFamily="18" charset="0"/>
              </a:rPr>
              <a:t>around</a:t>
            </a:r>
            <a:r>
              <a:rPr lang="es-MX" sz="1400" dirty="0" smtClean="0">
                <a:latin typeface="Cooper Black" panose="0208090404030B020404" pitchFamily="18" charset="0"/>
              </a:rPr>
              <a:t> </a:t>
            </a:r>
            <a:r>
              <a:rPr lang="es-MX" sz="1400" dirty="0" err="1" smtClean="0">
                <a:latin typeface="Cooper Black" panose="0208090404030B020404" pitchFamily="18" charset="0"/>
              </a:rPr>
              <a:t>the</a:t>
            </a:r>
            <a:r>
              <a:rPr lang="es-MX" sz="1400" dirty="0" smtClean="0">
                <a:latin typeface="Cooper Black" panose="0208090404030B020404" pitchFamily="18" charset="0"/>
              </a:rPr>
              <a:t> </a:t>
            </a:r>
            <a:r>
              <a:rPr lang="es-MX" sz="1400" dirty="0" err="1" smtClean="0">
                <a:latin typeface="Cooper Black" panose="0208090404030B020404" pitchFamily="18" charset="0"/>
              </a:rPr>
              <a:t>world</a:t>
            </a:r>
            <a:r>
              <a:rPr lang="es-MX" sz="1400" dirty="0" smtClean="0">
                <a:latin typeface="Cooper Black" panose="0208090404030B020404" pitchFamily="18" charset="0"/>
              </a:rPr>
              <a:t> </a:t>
            </a:r>
            <a:endParaRPr lang="es-MX" sz="1400" dirty="0">
              <a:latin typeface="Cooper Black" panose="0208090404030B020404" pitchFamily="18" charset="0"/>
            </a:endParaRPr>
          </a:p>
        </p:txBody>
      </p:sp>
      <p:sp>
        <p:nvSpPr>
          <p:cNvPr id="20" name="19 Flecha curvada hacia la derecha"/>
          <p:cNvSpPr/>
          <p:nvPr/>
        </p:nvSpPr>
        <p:spPr>
          <a:xfrm>
            <a:off x="5836132" y="5270823"/>
            <a:ext cx="731520" cy="999981"/>
          </a:xfrm>
          <a:prstGeom prst="curved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6673971" y="5858688"/>
            <a:ext cx="2286000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Cooper Black" panose="0208090404030B020404" pitchFamily="18" charset="0"/>
              </a:rPr>
              <a:t>Through all types of printed and electronic media</a:t>
            </a:r>
            <a:endParaRPr lang="es-MX" sz="14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83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animal\Desktop\MAP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96952"/>
            <a:ext cx="6093034" cy="322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475656" y="1196752"/>
            <a:ext cx="6698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b="1" dirty="0" smtClean="0">
                <a:latin typeface="Cooper Black" panose="0208090404030B020404" pitchFamily="18" charset="0"/>
              </a:rPr>
              <a:t>English </a:t>
            </a:r>
            <a:r>
              <a:rPr lang="es-MX" sz="3600" b="1" dirty="0" err="1" smtClean="0">
                <a:latin typeface="Cooper Black" panose="0208090404030B020404" pitchFamily="18" charset="0"/>
              </a:rPr>
              <a:t>Speaking</a:t>
            </a:r>
            <a:r>
              <a:rPr lang="es-MX" sz="3600" b="1" dirty="0" smtClean="0">
                <a:latin typeface="Cooper Black" panose="0208090404030B020404" pitchFamily="18" charset="0"/>
              </a:rPr>
              <a:t> </a:t>
            </a:r>
            <a:r>
              <a:rPr lang="es-MX" sz="3600" b="1" dirty="0" err="1" smtClean="0">
                <a:latin typeface="Cooper Black" panose="0208090404030B020404" pitchFamily="18" charset="0"/>
              </a:rPr>
              <a:t>Countries</a:t>
            </a:r>
            <a:endParaRPr lang="es-MX" sz="3600" b="1" dirty="0">
              <a:latin typeface="Cooper Black" panose="0208090404030B020404" pitchFamily="18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2483768" y="3501008"/>
            <a:ext cx="86409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Elipse"/>
          <p:cNvSpPr/>
          <p:nvPr/>
        </p:nvSpPr>
        <p:spPr>
          <a:xfrm>
            <a:off x="6228184" y="4725144"/>
            <a:ext cx="86409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4260781" y="3348608"/>
            <a:ext cx="432048" cy="4404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Picture 3" descr="C:\Users\Danimal\Desktop\us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69" y="2996952"/>
            <a:ext cx="970211" cy="65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Danimal\Desktop\u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629" y="2060848"/>
            <a:ext cx="938411" cy="469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Danimal\Desktop\australi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135" y="5387743"/>
            <a:ext cx="996132" cy="50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Flecha arriba"/>
          <p:cNvSpPr/>
          <p:nvPr/>
        </p:nvSpPr>
        <p:spPr>
          <a:xfrm>
            <a:off x="4349842" y="2623456"/>
            <a:ext cx="253925" cy="703439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izquierda"/>
          <p:cNvSpPr/>
          <p:nvPr/>
        </p:nvSpPr>
        <p:spPr>
          <a:xfrm rot="1751441">
            <a:off x="1714668" y="3228664"/>
            <a:ext cx="845204" cy="314351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Flecha izquierda"/>
          <p:cNvSpPr/>
          <p:nvPr/>
        </p:nvSpPr>
        <p:spPr>
          <a:xfrm rot="11827811">
            <a:off x="7151341" y="5052127"/>
            <a:ext cx="845204" cy="314351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CuadroTexto"/>
          <p:cNvSpPr txBox="1"/>
          <p:nvPr/>
        </p:nvSpPr>
        <p:spPr>
          <a:xfrm>
            <a:off x="251520" y="3789040"/>
            <a:ext cx="1586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latin typeface="Cooper Black" panose="0208090404030B020404" pitchFamily="18" charset="0"/>
              </a:rPr>
              <a:t>Washington DC</a:t>
            </a:r>
            <a:endParaRPr lang="es-MX" sz="1400" dirty="0">
              <a:latin typeface="Cooper Black" panose="0208090404030B020404" pitchFamily="18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025043" y="2060848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latin typeface="Cooper Black" panose="0208090404030B020404" pitchFamily="18" charset="0"/>
              </a:rPr>
              <a:t>London</a:t>
            </a:r>
            <a:endParaRPr lang="es-MX" sz="1400" dirty="0">
              <a:latin typeface="Cooper Black" panose="0208090404030B020404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7884368" y="6021288"/>
            <a:ext cx="1036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latin typeface="Cooper Black" panose="0208090404030B020404" pitchFamily="18" charset="0"/>
              </a:rPr>
              <a:t>Canberra</a:t>
            </a:r>
            <a:endParaRPr lang="es-MX" sz="14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18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8" grpId="0" animBg="1"/>
      <p:bldP spid="6" grpId="0" animBg="1"/>
      <p:bldP spid="12" grpId="0" animBg="1"/>
      <p:bldP spid="15" grpId="0" animBg="1"/>
      <p:bldP spid="14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animal\Desktop\descarg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142" y="29522"/>
            <a:ext cx="4116858" cy="222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80477" y="1484784"/>
            <a:ext cx="33154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err="1" smtClean="0">
                <a:latin typeface="Cooper Black" panose="0208090404030B020404" pitchFamily="18" charset="0"/>
              </a:rPr>
              <a:t>Difference</a:t>
            </a:r>
            <a:r>
              <a:rPr lang="es-MX" sz="2400" b="1" dirty="0" smtClean="0">
                <a:latin typeface="Cooper Black" panose="0208090404030B020404" pitchFamily="18" charset="0"/>
              </a:rPr>
              <a:t> </a:t>
            </a:r>
            <a:r>
              <a:rPr lang="es-MX" sz="2400" b="1" dirty="0" err="1" smtClean="0">
                <a:latin typeface="Cooper Black" panose="0208090404030B020404" pitchFamily="18" charset="0"/>
              </a:rPr>
              <a:t>between</a:t>
            </a:r>
            <a:r>
              <a:rPr lang="es-MX" sz="2400" b="1" dirty="0" smtClean="0">
                <a:latin typeface="Cooper Black" panose="0208090404030B020404" pitchFamily="18" charset="0"/>
              </a:rPr>
              <a:t> </a:t>
            </a:r>
          </a:p>
          <a:p>
            <a:r>
              <a:rPr lang="es-MX" sz="2400" b="1" dirty="0" err="1" smtClean="0">
                <a:latin typeface="Cooper Black" panose="0208090404030B020404" pitchFamily="18" charset="0"/>
              </a:rPr>
              <a:t>the</a:t>
            </a:r>
            <a:r>
              <a:rPr lang="es-MX" sz="2400" b="1" dirty="0" smtClean="0">
                <a:latin typeface="Cooper Black" panose="0208090404030B020404" pitchFamily="18" charset="0"/>
              </a:rPr>
              <a:t> USA and </a:t>
            </a:r>
            <a:r>
              <a:rPr lang="es-MX" sz="2400" b="1" dirty="0" err="1" smtClean="0">
                <a:latin typeface="Cooper Black" panose="0208090404030B020404" pitchFamily="18" charset="0"/>
              </a:rPr>
              <a:t>the</a:t>
            </a:r>
            <a:r>
              <a:rPr lang="es-MX" sz="2400" b="1" dirty="0" smtClean="0">
                <a:latin typeface="Cooper Black" panose="0208090404030B020404" pitchFamily="18" charset="0"/>
              </a:rPr>
              <a:t> UK</a:t>
            </a:r>
            <a:endParaRPr lang="es-MX" sz="2400" b="1" dirty="0">
              <a:latin typeface="Cooper Black" panose="0208090404030B020404" pitchFamily="18" charset="0"/>
            </a:endParaRPr>
          </a:p>
        </p:txBody>
      </p:sp>
      <p:sp>
        <p:nvSpPr>
          <p:cNvPr id="5" name="4 Flecha curvada hacia la derecha"/>
          <p:cNvSpPr/>
          <p:nvPr/>
        </p:nvSpPr>
        <p:spPr>
          <a:xfrm>
            <a:off x="1043608" y="2487314"/>
            <a:ext cx="731520" cy="1261075"/>
          </a:xfrm>
          <a:prstGeom prst="curved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95344" y="3356992"/>
            <a:ext cx="1411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Cooper Black" panose="0208090404030B020404" pitchFamily="18" charset="0"/>
              </a:rPr>
              <a:t>SPELLING</a:t>
            </a:r>
            <a:endParaRPr lang="es-MX" dirty="0">
              <a:latin typeface="Cooper Black" panose="0208090404030B020404" pitchFamily="18" charset="0"/>
            </a:endParaRPr>
          </a:p>
        </p:txBody>
      </p:sp>
      <p:pic>
        <p:nvPicPr>
          <p:cNvPr id="3075" name="Picture 3" descr="C:\Users\Danimal\Desktop\spelling differenc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492896"/>
            <a:ext cx="3833589" cy="165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1763688" y="4725144"/>
            <a:ext cx="1936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Cooper Black" panose="0208090404030B020404" pitchFamily="18" charset="0"/>
              </a:rPr>
              <a:t>VOCABULARY</a:t>
            </a:r>
            <a:endParaRPr lang="es-MX" dirty="0">
              <a:latin typeface="Cooper Black" panose="0208090404030B020404" pitchFamily="18" charset="0"/>
            </a:endParaRPr>
          </a:p>
        </p:txBody>
      </p:sp>
      <p:sp>
        <p:nvSpPr>
          <p:cNvPr id="11" name="10 Flecha curvada hacia la derecha"/>
          <p:cNvSpPr/>
          <p:nvPr/>
        </p:nvSpPr>
        <p:spPr>
          <a:xfrm>
            <a:off x="1043608" y="3824109"/>
            <a:ext cx="731520" cy="1261075"/>
          </a:xfrm>
          <a:prstGeom prst="curved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2" name="11 Flecha curvada hacia la derecha"/>
          <p:cNvSpPr/>
          <p:nvPr/>
        </p:nvSpPr>
        <p:spPr>
          <a:xfrm>
            <a:off x="1043608" y="5192261"/>
            <a:ext cx="731520" cy="1261075"/>
          </a:xfrm>
          <a:prstGeom prst="curved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763688" y="6084004"/>
            <a:ext cx="2341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Cooper Black" panose="0208090404030B020404" pitchFamily="18" charset="0"/>
              </a:rPr>
              <a:t>PRONUNCIATION</a:t>
            </a:r>
            <a:endParaRPr lang="es-MX" dirty="0">
              <a:latin typeface="Cooper Black" panose="0208090404030B020404" pitchFamily="18" charset="0"/>
            </a:endParaRPr>
          </a:p>
        </p:txBody>
      </p:sp>
      <p:pic>
        <p:nvPicPr>
          <p:cNvPr id="3078" name="Picture 6" descr="C:\Users\Danimal\Desktop\vocabulary dofference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062" y="2250891"/>
            <a:ext cx="2258938" cy="4607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4348868" y="5437673"/>
            <a:ext cx="662361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s-MX" sz="4800" dirty="0" smtClean="0">
                <a:latin typeface="Cooper Black" panose="0208090404030B020404" pitchFamily="18" charset="0"/>
              </a:rPr>
              <a:t>R</a:t>
            </a:r>
            <a:endParaRPr lang="es-MX" sz="4800" dirty="0">
              <a:latin typeface="Cooper Black" panose="0208090404030B020404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205783" y="5766355"/>
            <a:ext cx="615874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s-MX" sz="4800" dirty="0">
                <a:latin typeface="Cooper Black" panose="0208090404030B020404" pitchFamily="18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37157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10" grpId="0"/>
      <p:bldP spid="11" grpId="0" animBg="1"/>
      <p:bldP spid="12" grpId="0" animBg="1"/>
      <p:bldP spid="13" grpId="0"/>
      <p:bldP spid="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484783"/>
            <a:ext cx="32803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err="1" smtClean="0">
                <a:latin typeface="Cooper Black" panose="0208090404030B020404" pitchFamily="18" charset="0"/>
              </a:rPr>
              <a:t>Importance</a:t>
            </a:r>
            <a:r>
              <a:rPr lang="es-MX" sz="2800" b="1" dirty="0" smtClean="0">
                <a:latin typeface="Cooper Black" panose="0208090404030B020404" pitchFamily="18" charset="0"/>
              </a:rPr>
              <a:t> of </a:t>
            </a:r>
          </a:p>
          <a:p>
            <a:pPr algn="ctr"/>
            <a:r>
              <a:rPr lang="es-MX" sz="2800" b="1" dirty="0" err="1" smtClean="0">
                <a:latin typeface="Cooper Black" panose="0208090404030B020404" pitchFamily="18" charset="0"/>
              </a:rPr>
              <a:t>Learning</a:t>
            </a:r>
            <a:r>
              <a:rPr lang="es-MX" sz="2800" b="1" dirty="0" smtClean="0">
                <a:latin typeface="Cooper Black" panose="0208090404030B020404" pitchFamily="18" charset="0"/>
              </a:rPr>
              <a:t> English</a:t>
            </a:r>
            <a:endParaRPr lang="es-MX" sz="2800" b="1" dirty="0">
              <a:latin typeface="Cooper Black" panose="0208090404030B020404" pitchFamily="18" charset="0"/>
            </a:endParaRPr>
          </a:p>
        </p:txBody>
      </p:sp>
      <p:sp>
        <p:nvSpPr>
          <p:cNvPr id="5" name="4 Flecha curvada hacia la derecha"/>
          <p:cNvSpPr/>
          <p:nvPr/>
        </p:nvSpPr>
        <p:spPr>
          <a:xfrm>
            <a:off x="660127" y="2487314"/>
            <a:ext cx="731520" cy="1261075"/>
          </a:xfrm>
          <a:prstGeom prst="curved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349341" y="2715885"/>
            <a:ext cx="444679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GB" sz="1600" dirty="0" smtClean="0">
                <a:latin typeface="Cooper Black" panose="0208090404030B020404" pitchFamily="18" charset="0"/>
              </a:rPr>
              <a:t>Global language</a:t>
            </a:r>
          </a:p>
          <a:p>
            <a:pPr marL="342900" indent="-342900" algn="just">
              <a:buFont typeface="+mj-lt"/>
              <a:buAutoNum type="arabicPeriod"/>
            </a:pPr>
            <a:endParaRPr lang="en-GB" sz="1600" dirty="0" smtClean="0">
              <a:latin typeface="Cooper Black" panose="0208090404030B0204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n-GB" sz="1600" dirty="0" smtClean="0">
              <a:latin typeface="Cooper Black" panose="0208090404030B0204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GB" sz="1600" dirty="0" smtClean="0">
                <a:latin typeface="Cooper Black" panose="0208090404030B020404" pitchFamily="18" charset="0"/>
              </a:rPr>
              <a:t>Official language in more than 45 countries and in other countries is the second language</a:t>
            </a:r>
          </a:p>
          <a:p>
            <a:pPr marL="342900" indent="-342900" algn="just">
              <a:buFont typeface="+mj-lt"/>
              <a:buAutoNum type="arabicPeriod"/>
            </a:pPr>
            <a:endParaRPr lang="en-GB" sz="1600" dirty="0" smtClean="0">
              <a:latin typeface="Cooper Black" panose="0208090404030B0204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n-GB" sz="1600" dirty="0" smtClean="0">
              <a:latin typeface="Cooper Black" panose="0208090404030B020404" pitchFamily="18" charset="0"/>
            </a:endParaRPr>
          </a:p>
          <a:p>
            <a:pPr marL="342900" indent="-342900" algn="just">
              <a:buAutoNum type="arabicPeriod" startAt="3"/>
            </a:pPr>
            <a:r>
              <a:rPr lang="en-GB" sz="1600" dirty="0" smtClean="0">
                <a:latin typeface="Cooper Black" panose="0208090404030B020404" pitchFamily="18" charset="0"/>
              </a:rPr>
              <a:t>Professional Career</a:t>
            </a:r>
          </a:p>
          <a:p>
            <a:pPr marL="342900" indent="-342900" algn="just">
              <a:buAutoNum type="arabicPeriod" startAt="3"/>
            </a:pPr>
            <a:endParaRPr lang="en-GB" sz="1600" dirty="0" smtClean="0">
              <a:latin typeface="Cooper Black" panose="0208090404030B020404" pitchFamily="18" charset="0"/>
            </a:endParaRPr>
          </a:p>
          <a:p>
            <a:pPr marL="342900" indent="-342900" algn="just">
              <a:buAutoNum type="arabicPeriod" startAt="3"/>
            </a:pPr>
            <a:endParaRPr lang="en-GB" sz="1600" dirty="0" smtClean="0">
              <a:latin typeface="Cooper Black" panose="0208090404030B020404" pitchFamily="18" charset="0"/>
            </a:endParaRPr>
          </a:p>
          <a:p>
            <a:pPr algn="just"/>
            <a:r>
              <a:rPr lang="en-GB" sz="1600" dirty="0" smtClean="0">
                <a:latin typeface="Cooper Black" panose="0208090404030B020404" pitchFamily="18" charset="0"/>
              </a:rPr>
              <a:t>4.   Pleasure - travel</a:t>
            </a:r>
          </a:p>
          <a:p>
            <a:endParaRPr lang="es-MX" dirty="0"/>
          </a:p>
        </p:txBody>
      </p:sp>
      <p:pic>
        <p:nvPicPr>
          <p:cNvPr id="1027" name="Picture 3" descr="C:\Users\Danimal\Desktop\descarga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37081">
            <a:off x="4050953" y="135398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animal\Desktop\descarg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483" y="2970753"/>
            <a:ext cx="3264625" cy="2075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animal\Desktop\prof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600" y="4077072"/>
            <a:ext cx="1715536" cy="7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animal\Desktop\trave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1310">
            <a:off x="3836640" y="5129278"/>
            <a:ext cx="28956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03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8107" y="1124744"/>
            <a:ext cx="42859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latin typeface="Cooper Black" panose="0208090404030B020404" pitchFamily="18" charset="0"/>
              </a:rPr>
              <a:t>English in Chile</a:t>
            </a:r>
            <a:endParaRPr lang="es-MX" sz="4000" b="1" dirty="0">
              <a:latin typeface="Cooper Black" panose="0208090404030B020404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20404" y="2780928"/>
            <a:ext cx="43477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600" dirty="0" smtClean="0">
                <a:latin typeface="Cooper Black" panose="0208090404030B020404" pitchFamily="18" charset="0"/>
              </a:rPr>
              <a:t>More </a:t>
            </a:r>
            <a:r>
              <a:rPr lang="es-CL" sz="1600" dirty="0" err="1" smtClean="0">
                <a:latin typeface="Cooper Black" panose="0208090404030B020404" pitchFamily="18" charset="0"/>
              </a:rPr>
              <a:t>than</a:t>
            </a:r>
            <a:r>
              <a:rPr lang="es-CL" sz="1600" dirty="0" smtClean="0">
                <a:latin typeface="Cooper Black" panose="0208090404030B020404" pitchFamily="18" charset="0"/>
              </a:rPr>
              <a:t> </a:t>
            </a:r>
            <a:r>
              <a:rPr lang="es-CL" sz="1600" dirty="0" err="1">
                <a:latin typeface="Cooper Black" panose="0208090404030B020404" pitchFamily="18" charset="0"/>
              </a:rPr>
              <a:t>o</a:t>
            </a:r>
            <a:r>
              <a:rPr lang="es-CL" sz="1600" dirty="0" err="1" smtClean="0">
                <a:latin typeface="Cooper Black" panose="0208090404030B020404" pitchFamily="18" charset="0"/>
              </a:rPr>
              <a:t>ne</a:t>
            </a:r>
            <a:r>
              <a:rPr lang="es-CL" sz="1600" dirty="0" smtClean="0">
                <a:latin typeface="Cooper Black" panose="0208090404030B020404" pitchFamily="18" charset="0"/>
              </a:rPr>
              <a:t> </a:t>
            </a:r>
            <a:r>
              <a:rPr lang="es-CL" sz="1600" dirty="0" err="1" smtClean="0">
                <a:latin typeface="Cooper Black" panose="0208090404030B020404" pitchFamily="18" charset="0"/>
              </a:rPr>
              <a:t>thousand</a:t>
            </a:r>
            <a:r>
              <a:rPr lang="es-CL" sz="1600" dirty="0" smtClean="0">
                <a:latin typeface="Cooper Black" panose="0208090404030B020404" pitchFamily="18" charset="0"/>
              </a:rPr>
              <a:t> and </a:t>
            </a:r>
            <a:r>
              <a:rPr lang="es-CL" sz="1600" dirty="0" err="1" smtClean="0">
                <a:latin typeface="Cooper Black" panose="0208090404030B020404" pitchFamily="18" charset="0"/>
              </a:rPr>
              <a:t>five</a:t>
            </a:r>
            <a:r>
              <a:rPr lang="es-CL" sz="1600" dirty="0" smtClean="0">
                <a:latin typeface="Cooper Black" panose="0208090404030B020404" pitchFamily="18" charset="0"/>
              </a:rPr>
              <a:t> </a:t>
            </a:r>
          </a:p>
          <a:p>
            <a:pPr algn="ctr"/>
            <a:r>
              <a:rPr lang="es-CL" sz="1600" dirty="0" err="1" smtClean="0">
                <a:latin typeface="Cooper Black" panose="0208090404030B020404" pitchFamily="18" charset="0"/>
              </a:rPr>
              <a:t>hundred</a:t>
            </a:r>
            <a:r>
              <a:rPr lang="es-CL" sz="1600" dirty="0" smtClean="0">
                <a:latin typeface="Cooper Black" panose="0208090404030B020404" pitchFamily="18" charset="0"/>
              </a:rPr>
              <a:t> </a:t>
            </a:r>
            <a:r>
              <a:rPr lang="es-CL" sz="1600" dirty="0" err="1" smtClean="0">
                <a:latin typeface="Cooper Black" panose="0208090404030B020404" pitchFamily="18" charset="0"/>
              </a:rPr>
              <a:t>million</a:t>
            </a:r>
            <a:r>
              <a:rPr lang="es-CL" sz="1600" dirty="0" smtClean="0">
                <a:latin typeface="Cooper Black" panose="0208090404030B020404" pitchFamily="18" charset="0"/>
              </a:rPr>
              <a:t> </a:t>
            </a:r>
            <a:r>
              <a:rPr lang="es-CL" sz="1600" dirty="0" err="1" smtClean="0">
                <a:latin typeface="Cooper Black" panose="0208090404030B020404" pitchFamily="18" charset="0"/>
              </a:rPr>
              <a:t>people</a:t>
            </a:r>
            <a:r>
              <a:rPr lang="es-CL" sz="1600" dirty="0" smtClean="0">
                <a:latin typeface="Cooper Black" panose="0208090404030B020404" pitchFamily="18" charset="0"/>
              </a:rPr>
              <a:t> </a:t>
            </a:r>
            <a:r>
              <a:rPr lang="es-CL" sz="1600" dirty="0" err="1" smtClean="0">
                <a:latin typeface="Cooper Black" panose="0208090404030B020404" pitchFamily="18" charset="0"/>
              </a:rPr>
              <a:t>speak</a:t>
            </a:r>
            <a:r>
              <a:rPr lang="es-CL" sz="1600" dirty="0" smtClean="0">
                <a:latin typeface="Cooper Black" panose="0208090404030B020404" pitchFamily="18" charset="0"/>
              </a:rPr>
              <a:t> </a:t>
            </a:r>
            <a:r>
              <a:rPr lang="es-CL" sz="1600" dirty="0" err="1" smtClean="0">
                <a:latin typeface="Cooper Black" panose="0208090404030B020404" pitchFamily="18" charset="0"/>
              </a:rPr>
              <a:t>english</a:t>
            </a:r>
            <a:r>
              <a:rPr lang="es-CL" sz="1600" dirty="0" smtClean="0">
                <a:latin typeface="Cooper Black" panose="0208090404030B020404" pitchFamily="18" charset="0"/>
              </a:rPr>
              <a:t> </a:t>
            </a:r>
          </a:p>
          <a:p>
            <a:pPr algn="ctr"/>
            <a:r>
              <a:rPr lang="es-CL" sz="1600" dirty="0" smtClean="0">
                <a:latin typeface="Cooper Black" panose="0208090404030B020404" pitchFamily="18" charset="0"/>
              </a:rPr>
              <a:t>as a </a:t>
            </a:r>
            <a:r>
              <a:rPr lang="es-CL" sz="1600" dirty="0" err="1" smtClean="0">
                <a:latin typeface="Cooper Black" panose="0208090404030B020404" pitchFamily="18" charset="0"/>
              </a:rPr>
              <a:t>second</a:t>
            </a:r>
            <a:r>
              <a:rPr lang="es-CL" sz="1600" dirty="0" smtClean="0">
                <a:latin typeface="Cooper Black" panose="0208090404030B020404" pitchFamily="18" charset="0"/>
              </a:rPr>
              <a:t> </a:t>
            </a:r>
            <a:r>
              <a:rPr lang="es-CL" sz="1600" dirty="0" err="1" smtClean="0">
                <a:latin typeface="Cooper Black" panose="0208090404030B020404" pitchFamily="18" charset="0"/>
              </a:rPr>
              <a:t>language</a:t>
            </a:r>
            <a:r>
              <a:rPr lang="es-CL" sz="1600" dirty="0" smtClean="0">
                <a:latin typeface="Cooper Black" panose="0208090404030B020404" pitchFamily="18" charset="0"/>
              </a:rPr>
              <a:t> </a:t>
            </a:r>
            <a:r>
              <a:rPr lang="es-CL" sz="1600" dirty="0" err="1" smtClean="0">
                <a:latin typeface="Cooper Black" panose="0208090404030B020404" pitchFamily="18" charset="0"/>
              </a:rPr>
              <a:t>worldwide</a:t>
            </a:r>
            <a:r>
              <a:rPr lang="es-CL" sz="1600" dirty="0" smtClean="0">
                <a:latin typeface="Cooper Black" panose="0208090404030B020404" pitchFamily="18" charset="0"/>
              </a:rPr>
              <a:t>. </a:t>
            </a:r>
            <a:endParaRPr lang="es-MX" sz="1600" dirty="0">
              <a:latin typeface="Cooper Black" panose="0208090404030B020404" pitchFamily="18" charset="0"/>
            </a:endParaRPr>
          </a:p>
        </p:txBody>
      </p:sp>
      <p:pic>
        <p:nvPicPr>
          <p:cNvPr id="2051" name="Picture 3" descr="C:\Users\Danimal\Desktop\chil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2" y="1366510"/>
            <a:ext cx="3176587" cy="430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Flecha curvada hacia la derecha"/>
          <p:cNvSpPr/>
          <p:nvPr/>
        </p:nvSpPr>
        <p:spPr>
          <a:xfrm>
            <a:off x="899592" y="2153081"/>
            <a:ext cx="731520" cy="1216152"/>
          </a:xfrm>
          <a:prstGeom prst="curved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6660232" y="3150260"/>
            <a:ext cx="360040" cy="25224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Flecha izquierda"/>
          <p:cNvSpPr/>
          <p:nvPr/>
        </p:nvSpPr>
        <p:spPr>
          <a:xfrm rot="21022425">
            <a:off x="4686015" y="4110046"/>
            <a:ext cx="1945199" cy="602841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1591972" y="4293096"/>
            <a:ext cx="2358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Cooper Black" panose="0208090404030B020404" pitchFamily="18" charset="0"/>
              </a:rPr>
              <a:t>17.000.000  </a:t>
            </a:r>
            <a:r>
              <a:rPr lang="es-MX" dirty="0" err="1" smtClean="0">
                <a:latin typeface="Cooper Black" panose="0208090404030B020404" pitchFamily="18" charset="0"/>
              </a:rPr>
              <a:t>people</a:t>
            </a:r>
            <a:r>
              <a:rPr lang="es-MX" dirty="0" smtClean="0">
                <a:latin typeface="Cooper Black" panose="0208090404030B020404" pitchFamily="18" charset="0"/>
              </a:rPr>
              <a:t> </a:t>
            </a:r>
            <a:endParaRPr lang="es-MX" dirty="0">
              <a:latin typeface="Cooper Black" panose="0208090404030B020404" pitchFamily="18" charset="0"/>
            </a:endParaRPr>
          </a:p>
        </p:txBody>
      </p:sp>
      <p:sp>
        <p:nvSpPr>
          <p:cNvPr id="13" name="12 Flecha curvada hacia la derecha"/>
          <p:cNvSpPr/>
          <p:nvPr/>
        </p:nvSpPr>
        <p:spPr>
          <a:xfrm>
            <a:off x="1291425" y="4704557"/>
            <a:ext cx="685368" cy="556581"/>
          </a:xfrm>
          <a:prstGeom prst="curved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013223" y="4941168"/>
            <a:ext cx="2389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Cooper Black" panose="0208090404030B020404" pitchFamily="18" charset="0"/>
              </a:rPr>
              <a:t>10% </a:t>
            </a:r>
            <a:r>
              <a:rPr lang="es-MX" dirty="0" err="1" smtClean="0">
                <a:latin typeface="Cooper Black" panose="0208090404030B020404" pitchFamily="18" charset="0"/>
              </a:rPr>
              <a:t>talk</a:t>
            </a:r>
            <a:r>
              <a:rPr lang="es-MX" dirty="0" smtClean="0">
                <a:latin typeface="Cooper Black" panose="0208090404030B020404" pitchFamily="18" charset="0"/>
              </a:rPr>
              <a:t> in </a:t>
            </a:r>
            <a:r>
              <a:rPr lang="es-MX" dirty="0" err="1" smtClean="0">
                <a:latin typeface="Cooper Black" panose="0208090404030B020404" pitchFamily="18" charset="0"/>
              </a:rPr>
              <a:t>english</a:t>
            </a:r>
            <a:endParaRPr lang="es-MX" dirty="0">
              <a:latin typeface="Cooper Black" panose="0208090404030B020404" pitchFamily="18" charset="0"/>
            </a:endParaRPr>
          </a:p>
        </p:txBody>
      </p:sp>
      <p:sp>
        <p:nvSpPr>
          <p:cNvPr id="15" name="14 Flecha izquierda"/>
          <p:cNvSpPr/>
          <p:nvPr/>
        </p:nvSpPr>
        <p:spPr>
          <a:xfrm rot="12272214">
            <a:off x="3503935" y="5410222"/>
            <a:ext cx="735508" cy="348756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CuadroTexto"/>
          <p:cNvSpPr txBox="1"/>
          <p:nvPr/>
        </p:nvSpPr>
        <p:spPr>
          <a:xfrm>
            <a:off x="4245471" y="5485294"/>
            <a:ext cx="1285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Cooper Black" panose="0208090404030B020404" pitchFamily="18" charset="0"/>
              </a:rPr>
              <a:t>1.700.000</a:t>
            </a:r>
            <a:endParaRPr lang="es-MX" dirty="0">
              <a:latin typeface="Cooper Black" panose="0208090404030B020404" pitchFamily="18" charset="0"/>
            </a:endParaRPr>
          </a:p>
        </p:txBody>
      </p:sp>
      <p:sp>
        <p:nvSpPr>
          <p:cNvPr id="17" name="16 Flecha izquierda"/>
          <p:cNvSpPr/>
          <p:nvPr/>
        </p:nvSpPr>
        <p:spPr>
          <a:xfrm rot="16200000">
            <a:off x="878879" y="5410221"/>
            <a:ext cx="735508" cy="348756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CuadroTexto"/>
          <p:cNvSpPr txBox="1"/>
          <p:nvPr/>
        </p:nvSpPr>
        <p:spPr>
          <a:xfrm>
            <a:off x="179512" y="6093296"/>
            <a:ext cx="43672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err="1" smtClean="0">
                <a:latin typeface="Cooper Black" panose="0208090404030B020404" pitchFamily="18" charset="0"/>
              </a:rPr>
              <a:t>Almost</a:t>
            </a:r>
            <a:r>
              <a:rPr lang="es-MX" sz="1600" dirty="0" smtClean="0">
                <a:latin typeface="Cooper Black" panose="0208090404030B020404" pitchFamily="18" charset="0"/>
              </a:rPr>
              <a:t> 17% of </a:t>
            </a:r>
            <a:r>
              <a:rPr lang="es-MX" sz="1600" dirty="0" err="1" smtClean="0">
                <a:latin typeface="Cooper Black" panose="0208090404030B020404" pitchFamily="18" charset="0"/>
              </a:rPr>
              <a:t>people</a:t>
            </a:r>
            <a:r>
              <a:rPr lang="es-MX" sz="1600" dirty="0" smtClean="0">
                <a:latin typeface="Cooper Black" panose="0208090404030B020404" pitchFamily="18" charset="0"/>
              </a:rPr>
              <a:t> </a:t>
            </a:r>
            <a:r>
              <a:rPr lang="es-MX" sz="1600" dirty="0" err="1" smtClean="0">
                <a:latin typeface="Cooper Black" panose="0208090404030B020404" pitchFamily="18" charset="0"/>
              </a:rPr>
              <a:t>between</a:t>
            </a:r>
            <a:r>
              <a:rPr lang="es-MX" sz="1600" dirty="0" smtClean="0">
                <a:latin typeface="Cooper Black" panose="0208090404030B020404" pitchFamily="18" charset="0"/>
              </a:rPr>
              <a:t> 15 and 29</a:t>
            </a:r>
            <a:endParaRPr lang="es-MX" sz="1600" dirty="0">
              <a:latin typeface="Cooper Black" panose="0208090404030B020404" pitchFamily="18" charset="0"/>
            </a:endParaRPr>
          </a:p>
        </p:txBody>
      </p:sp>
      <p:sp>
        <p:nvSpPr>
          <p:cNvPr id="19" name="18 Flecha izquierda"/>
          <p:cNvSpPr/>
          <p:nvPr/>
        </p:nvSpPr>
        <p:spPr>
          <a:xfrm rot="10800000">
            <a:off x="4499993" y="6093296"/>
            <a:ext cx="576063" cy="348756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CuadroTexto"/>
          <p:cNvSpPr txBox="1"/>
          <p:nvPr/>
        </p:nvSpPr>
        <p:spPr>
          <a:xfrm>
            <a:off x="7152967" y="6033482"/>
            <a:ext cx="18835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dirty="0" err="1">
                <a:latin typeface="Cooper Black" panose="0208090404030B020404" pitchFamily="18" charset="0"/>
              </a:rPr>
              <a:t>u</a:t>
            </a:r>
            <a:r>
              <a:rPr lang="es-MX" sz="1600" dirty="0" err="1" smtClean="0">
                <a:latin typeface="Cooper Black" panose="0208090404030B020404" pitchFamily="18" charset="0"/>
              </a:rPr>
              <a:t>nderstand</a:t>
            </a:r>
            <a:r>
              <a:rPr lang="es-MX" sz="1600" dirty="0" smtClean="0">
                <a:latin typeface="Cooper Black" panose="0208090404030B020404" pitchFamily="18" charset="0"/>
              </a:rPr>
              <a:t> and </a:t>
            </a:r>
          </a:p>
          <a:p>
            <a:pPr algn="ctr"/>
            <a:r>
              <a:rPr lang="es-MX" sz="1600" dirty="0" err="1" smtClean="0">
                <a:latin typeface="Cooper Black" panose="0208090404030B020404" pitchFamily="18" charset="0"/>
              </a:rPr>
              <a:t>speak</a:t>
            </a:r>
            <a:r>
              <a:rPr lang="es-MX" sz="1600" dirty="0" smtClean="0">
                <a:latin typeface="Cooper Black" panose="0208090404030B020404" pitchFamily="18" charset="0"/>
              </a:rPr>
              <a:t> </a:t>
            </a:r>
            <a:r>
              <a:rPr lang="es-MX" sz="1600" dirty="0" err="1" smtClean="0">
                <a:latin typeface="Cooper Black" panose="0208090404030B020404" pitchFamily="18" charset="0"/>
              </a:rPr>
              <a:t>english</a:t>
            </a:r>
            <a:endParaRPr lang="es-MX" sz="1600" dirty="0">
              <a:latin typeface="Cooper Black" panose="0208090404030B020404" pitchFamily="18" charset="0"/>
            </a:endParaRPr>
          </a:p>
        </p:txBody>
      </p:sp>
      <p:sp>
        <p:nvSpPr>
          <p:cNvPr id="22" name="21 Flecha izquierda"/>
          <p:cNvSpPr/>
          <p:nvPr/>
        </p:nvSpPr>
        <p:spPr>
          <a:xfrm rot="10800000">
            <a:off x="6588225" y="6093296"/>
            <a:ext cx="576063" cy="348756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22 CuadroTexto"/>
          <p:cNvSpPr txBox="1"/>
          <p:nvPr/>
        </p:nvSpPr>
        <p:spPr>
          <a:xfrm>
            <a:off x="5159048" y="60840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Cooper Black" panose="0208090404030B020404" pitchFamily="18" charset="0"/>
              </a:rPr>
              <a:t>3.000.000</a:t>
            </a:r>
            <a:endParaRPr lang="es-MX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2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8" grpId="0" animBg="1"/>
      <p:bldP spid="9" grpId="0" animBg="1"/>
      <p:bldP spid="10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1" grpId="0"/>
      <p:bldP spid="22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Danimal\Desktop\Screenshot_2016-03-03-17-31-4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2" t="12391" r="-283" b="16567"/>
          <a:stretch/>
        </p:blipFill>
        <p:spPr bwMode="auto">
          <a:xfrm>
            <a:off x="479439" y="1328458"/>
            <a:ext cx="8640960" cy="550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19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174</Words>
  <Application>Microsoft Office PowerPoint</Application>
  <PresentationFormat>Presentación en pantalla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Optional English</vt:lpstr>
      <vt:lpstr>English Language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Optional English</dc:title>
  <dc:creator>Danimal Alamos</dc:creator>
  <cp:lastModifiedBy>Danimal Alamos</cp:lastModifiedBy>
  <cp:revision>35</cp:revision>
  <dcterms:created xsi:type="dcterms:W3CDTF">2016-03-06T05:59:48Z</dcterms:created>
  <dcterms:modified xsi:type="dcterms:W3CDTF">2016-03-09T19:09:06Z</dcterms:modified>
</cp:coreProperties>
</file>